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434" r:id="rId2"/>
    <p:sldId id="421" r:id="rId3"/>
    <p:sldId id="425" r:id="rId4"/>
    <p:sldId id="435" r:id="rId5"/>
    <p:sldId id="386" r:id="rId6"/>
    <p:sldId id="428" r:id="rId7"/>
    <p:sldId id="400" r:id="rId8"/>
    <p:sldId id="429" r:id="rId9"/>
    <p:sldId id="387" r:id="rId10"/>
    <p:sldId id="408" r:id="rId11"/>
    <p:sldId id="436" r:id="rId12"/>
    <p:sldId id="430" r:id="rId13"/>
    <p:sldId id="409" r:id="rId14"/>
    <p:sldId id="411" r:id="rId15"/>
    <p:sldId id="412" r:id="rId16"/>
    <p:sldId id="410" r:id="rId17"/>
    <p:sldId id="402" r:id="rId18"/>
    <p:sldId id="414" r:id="rId19"/>
    <p:sldId id="415" r:id="rId20"/>
    <p:sldId id="416" r:id="rId21"/>
    <p:sldId id="418" r:id="rId22"/>
    <p:sldId id="431" r:id="rId23"/>
    <p:sldId id="401" r:id="rId24"/>
    <p:sldId id="420" r:id="rId25"/>
    <p:sldId id="417" r:id="rId26"/>
    <p:sldId id="432" r:id="rId27"/>
    <p:sldId id="422" r:id="rId28"/>
    <p:sldId id="437" r:id="rId29"/>
    <p:sldId id="396" r:id="rId30"/>
    <p:sldId id="423" r:id="rId31"/>
    <p:sldId id="399" r:id="rId32"/>
    <p:sldId id="424" r:id="rId33"/>
    <p:sldId id="398" r:id="rId34"/>
    <p:sldId id="438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990000"/>
    <a:srgbClr val="FF3300"/>
    <a:srgbClr val="CC3300"/>
    <a:srgbClr val="0066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Đầ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CF4EBB0-9507-4752-8945-99FB6C2D3998}" type="datetimeFigureOut">
              <a:rPr lang="en-US"/>
              <a:pPr>
                <a:defRPr/>
              </a:pPr>
              <a:t>8/8/2021</a:t>
            </a:fld>
            <a:endParaRPr lang="en-US"/>
          </a:p>
        </p:txBody>
      </p:sp>
      <p:sp>
        <p:nvSpPr>
          <p:cNvPr id="4" name="Nơi giữ chỗ cho Hình ảnh của Bản chiế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ơi giữ chỗ cho Ghi ch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noProof="0" smtClean="0"/>
              <a:t>Bấm &amp; sửa kiểu tiêu đề</a:t>
            </a:r>
          </a:p>
          <a:p>
            <a:pPr lvl="1"/>
            <a:r>
              <a:rPr lang="vi-VN" noProof="0" smtClean="0"/>
              <a:t>Mức hai</a:t>
            </a:r>
          </a:p>
          <a:p>
            <a:pPr lvl="2"/>
            <a:r>
              <a:rPr lang="vi-VN" noProof="0" smtClean="0"/>
              <a:t>Mức ba</a:t>
            </a:r>
          </a:p>
          <a:p>
            <a:pPr lvl="3"/>
            <a:r>
              <a:rPr lang="vi-VN" noProof="0" smtClean="0"/>
              <a:t>Mức bốn</a:t>
            </a:r>
          </a:p>
          <a:p>
            <a:pPr lvl="4"/>
            <a:r>
              <a:rPr lang="vi-VN" noProof="0" smtClean="0"/>
              <a:t>Mức năm</a:t>
            </a:r>
            <a:endParaRPr lang="en-US" noProof="0" smtClean="0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E903DAB-EE47-46BF-A789-86F7EF62E5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7502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0C03E-5D74-4C79-BDEA-9A2D33C517B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304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903DAB-EE47-46BF-A789-86F7EF62E5D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299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Hình ảnh của Bản chiế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ơi giữ chỗ cho Ghi chú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903DAB-EE47-46BF-A789-86F7EF62E5D2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686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Hình Chữ nhật 4"/>
          <p:cNvSpPr/>
          <p:nvPr/>
        </p:nvSpPr>
        <p:spPr bwMode="auto">
          <a:xfrm>
            <a:off x="276226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Hình Chữ nhật 5"/>
          <p:cNvSpPr/>
          <p:nvPr/>
        </p:nvSpPr>
        <p:spPr bwMode="auto">
          <a:xfrm>
            <a:off x="990601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Hình Chữ nhật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Đường kết nối thẳng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Đường kết nối thẳng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Đường kết nối thẳng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Đường kết nối thẳng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Đường kết nối thẳng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Đường kết nối thẳng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Hình Chữ nhật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Hình Bầu dục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Hình Bầu dục 17"/>
          <p:cNvSpPr/>
          <p:nvPr/>
        </p:nvSpPr>
        <p:spPr bwMode="auto">
          <a:xfrm>
            <a:off x="1309689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Hình Bầu dục 18"/>
          <p:cNvSpPr/>
          <p:nvPr/>
        </p:nvSpPr>
        <p:spPr bwMode="auto">
          <a:xfrm>
            <a:off x="1090614" y="5500690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Hình Bầu dục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Hình Bầu dục 20"/>
          <p:cNvSpPr/>
          <p:nvPr/>
        </p:nvSpPr>
        <p:spPr>
          <a:xfrm>
            <a:off x="1905001" y="4495802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êu đề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9" name="Tiêu đề phụ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333" b="1">
                <a:solidFill>
                  <a:schemeClr val="tx2"/>
                </a:solidFill>
              </a:defRPr>
            </a:lvl1pPr>
            <a:lvl2pPr marL="338648" indent="0" algn="ctr">
              <a:buNone/>
            </a:lvl2pPr>
            <a:lvl3pPr marL="677296" indent="0" algn="ctr">
              <a:buNone/>
            </a:lvl3pPr>
            <a:lvl4pPr marL="1015944" indent="0" algn="ctr">
              <a:buNone/>
            </a:lvl4pPr>
            <a:lvl5pPr marL="1354592" indent="0" algn="ctr">
              <a:buNone/>
            </a:lvl5pPr>
            <a:lvl6pPr marL="1693240" indent="0" algn="ctr">
              <a:buNone/>
            </a:lvl6pPr>
            <a:lvl7pPr marL="2031888" indent="0" algn="ctr">
              <a:buNone/>
            </a:lvl7pPr>
            <a:lvl8pPr marL="2370536" indent="0" algn="ctr">
              <a:buNone/>
            </a:lvl8pPr>
            <a:lvl9pPr marL="2709184" indent="0" algn="ctr">
              <a:buNone/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22" name="Nơi giữ chỗ cho Ngày tháng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Nơi giữ chỗ cho Chân trang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6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Nơi giữ chỗ cho Số hiệu Bản chiế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90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B25E1-C324-4E50-9CAC-A7F70C399C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BE6CB-9649-41F7-AF67-45FE0ACF6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1676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4F8BA-45FB-4DC3-A79F-83C729018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8" name="Nơi giữ chỗ cho Nội dung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Số hiệu Bản chiế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0278D8C-BB4C-4AC5-8382-E4D298A54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Nơi giữ chỗ cho Chân trang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Hình Chữ nhật 4"/>
          <p:cNvSpPr/>
          <p:nvPr/>
        </p:nvSpPr>
        <p:spPr bwMode="auto">
          <a:xfrm>
            <a:off x="276226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Hình Chữ nhật 5"/>
          <p:cNvSpPr/>
          <p:nvPr/>
        </p:nvSpPr>
        <p:spPr bwMode="auto">
          <a:xfrm>
            <a:off x="990601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Hình Chữ nhật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Đường kết nối thẳng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Đường kết nối thẳng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Đường kết nối thẳng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Đường kết nối thẳng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Đường kết nối thẳng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Hình Chữ nhật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Hình Bầu dục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Hình Bầu dục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Hình Bầu dục 15"/>
          <p:cNvSpPr/>
          <p:nvPr/>
        </p:nvSpPr>
        <p:spPr bwMode="auto">
          <a:xfrm>
            <a:off x="1090614" y="5500690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Hình Bầu dục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Hình Bầu dục 17"/>
          <p:cNvSpPr/>
          <p:nvPr/>
        </p:nvSpPr>
        <p:spPr bwMode="auto">
          <a:xfrm>
            <a:off x="1879601" y="4479927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Đường kết nối thẳng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2222" b="1" cap="small" baseline="0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333" b="1">
                <a:solidFill>
                  <a:schemeClr val="tx2"/>
                </a:solidFill>
              </a:defRPr>
            </a:lvl1pPr>
            <a:lvl2pPr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185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37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37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20" name="Nơi giữ chỗ cho Ngày tháng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Nơi giữ chỗ cho Chân trang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1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Nơi giữ chỗ cho Số hiệu Bản chiếu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90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CD6F6-9E44-4E00-BD3A-588CBAE66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9" name="Nơi giữ chỗ cho Nội dung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11" name="Nơi giữ chỗ cho Nội dung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Ngày tháng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60A7D-2B7E-4D9D-867A-A95E60292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11" name="Nơi giữ chỗ cho Nội dung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13" name="Nơi giữ chỗ cho Nội dung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12" name="Nơi giữ chỗ cho Văn bản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481" b="1">
                <a:solidFill>
                  <a:srgbClr val="FFFFFF"/>
                </a:solidFill>
              </a:defRPr>
            </a:lvl1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14" name="Nơi giữ chỗ cho Văn bản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481" b="1">
                <a:solidFill>
                  <a:srgbClr val="FFFFFF"/>
                </a:solidFill>
              </a:defRPr>
            </a:lvl1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7" name="Nơi giữ chỗ cho Ngày tháng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Nơi giữ chỗ cho Số hiệu Bản chiế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F97CA-9165-4DE5-8460-376DC54642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gày tháng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Số hiệu Bản chiế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C9AB9BE-9D33-41ED-8BB4-8EC46C838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Nơi giữ chỗ cho Chân trang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Số hiệu Bản chiế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DD17A-58E0-4E9D-B84E-A3C3D6FFC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Đường kết nối thẳng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Đường kết nối thẳng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Đường kết nối thẳng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Đường kết nối thẳng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Hình Chữ nhật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Đường kết nối thẳng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Hình Bầu dục 10"/>
          <p:cNvSpPr/>
          <p:nvPr/>
        </p:nvSpPr>
        <p:spPr>
          <a:xfrm>
            <a:off x="8156576" y="5715002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1481" b="1" cap="small" baseline="0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296"/>
              </a:spcBef>
              <a:spcAft>
                <a:spcPts val="741"/>
              </a:spcAft>
              <a:buNone/>
              <a:defRPr sz="889"/>
            </a:lvl1pPr>
            <a:lvl2pPr>
              <a:buNone/>
              <a:defRPr sz="889"/>
            </a:lvl2pPr>
            <a:lvl3pPr>
              <a:buNone/>
              <a:defRPr sz="741"/>
            </a:lvl3pPr>
            <a:lvl4pPr>
              <a:buNone/>
              <a:defRPr sz="667"/>
            </a:lvl4pPr>
            <a:lvl5pPr>
              <a:buNone/>
              <a:defRPr sz="667"/>
            </a:lvl5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18" name="Nơi giữ chỗ cho Nội dung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12" name="Nơi giữ chỗ cho Ngày tháng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Nơi giữ chỗ cho Số hiệu Bản chiếu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80C7C0F-7DA8-42AE-8DFD-EFAF178C7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Nơi giữ chỗ cho Chân trang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Đường kết nối thẳng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Hình Bầu dục 5"/>
          <p:cNvSpPr/>
          <p:nvPr/>
        </p:nvSpPr>
        <p:spPr>
          <a:xfrm>
            <a:off x="8156576" y="5715002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Đường kết nối thẳng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Hình Chữ nhật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Đường kết nối thẳng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Đường kết nối thẳng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Đường kết nối thẳng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1481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2370"/>
            </a:lvl1pPr>
          </a:lstStyle>
          <a:p>
            <a:pPr lvl="0"/>
            <a:r>
              <a:rPr lang="vi-VN" noProof="0" smtClean="0"/>
              <a:t>Bấm biểu tượng để thêm hình ảnh</a:t>
            </a:r>
            <a:endParaRPr lang="en-US" noProof="0" dirty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74"/>
              </a:spcBef>
              <a:spcAft>
                <a:spcPts val="296"/>
              </a:spcAft>
              <a:buFontTx/>
              <a:buNone/>
              <a:defRPr sz="889"/>
            </a:lvl1pPr>
            <a:lvl2pPr>
              <a:defRPr sz="889"/>
            </a:lvl2pPr>
            <a:lvl3pPr>
              <a:defRPr sz="741"/>
            </a:lvl3pPr>
            <a:lvl4pPr>
              <a:defRPr sz="667"/>
            </a:lvl4pPr>
            <a:lvl5pPr>
              <a:defRPr sz="667"/>
            </a:lvl5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12" name="Nơi giữ chỗ cho Ngày tháng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Nơi giữ chỗ cho Số hiệu Bản chiế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D8C68A9-6FB2-4ABB-A04F-AFD63A4DA9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Nơi giữ chỗ cho Chân trang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Đường kết nối thẳng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Nơi giữ chỗ cho Tiêu đề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1028" name="Nơi giữ chỗ cho Văn bản 1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 smtClean="0"/>
          </a:p>
        </p:txBody>
      </p:sp>
      <p:sp>
        <p:nvSpPr>
          <p:cNvPr id="14" name="Nơi giữ chỗ cho Ngày tháng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2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889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889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Đường kết nối thẳng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Đường kết nối thẳng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Hình Chữ nhậ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Đường kết nối thẳng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Hình Bầu dục 11"/>
          <p:cNvSpPr/>
          <p:nvPr/>
        </p:nvSpPr>
        <p:spPr>
          <a:xfrm>
            <a:off x="8156576" y="5715002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Nơi giữ chỗ cho Số hiệu Bản chiếu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037" b="1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34FDB405-666D-420C-BD5E-AAEA102D54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222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22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22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22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22">
          <a:solidFill>
            <a:schemeClr val="tx2"/>
          </a:solidFill>
          <a:latin typeface="Century Schoolbook" pitchFamily="18" charset="0"/>
        </a:defRPr>
      </a:lvl5pPr>
      <a:lvl6pPr marL="338648" algn="l" rtl="0" fontAlgn="base">
        <a:spcBef>
          <a:spcPct val="0"/>
        </a:spcBef>
        <a:spcAft>
          <a:spcPct val="0"/>
        </a:spcAft>
        <a:defRPr sz="2222">
          <a:solidFill>
            <a:schemeClr val="tx2"/>
          </a:solidFill>
          <a:latin typeface="Century Schoolbook" pitchFamily="18" charset="0"/>
        </a:defRPr>
      </a:lvl6pPr>
      <a:lvl7pPr marL="677296" algn="l" rtl="0" fontAlgn="base">
        <a:spcBef>
          <a:spcPct val="0"/>
        </a:spcBef>
        <a:spcAft>
          <a:spcPct val="0"/>
        </a:spcAft>
        <a:defRPr sz="2222">
          <a:solidFill>
            <a:schemeClr val="tx2"/>
          </a:solidFill>
          <a:latin typeface="Century Schoolbook" pitchFamily="18" charset="0"/>
        </a:defRPr>
      </a:lvl7pPr>
      <a:lvl8pPr marL="1015944" algn="l" rtl="0" fontAlgn="base">
        <a:spcBef>
          <a:spcPct val="0"/>
        </a:spcBef>
        <a:spcAft>
          <a:spcPct val="0"/>
        </a:spcAft>
        <a:defRPr sz="2222">
          <a:solidFill>
            <a:schemeClr val="tx2"/>
          </a:solidFill>
          <a:latin typeface="Century Schoolbook" pitchFamily="18" charset="0"/>
        </a:defRPr>
      </a:lvl8pPr>
      <a:lvl9pPr marL="1354592" algn="l" rtl="0" fontAlgn="base">
        <a:spcBef>
          <a:spcPct val="0"/>
        </a:spcBef>
        <a:spcAft>
          <a:spcPct val="0"/>
        </a:spcAft>
        <a:defRPr sz="2222">
          <a:solidFill>
            <a:schemeClr val="tx2"/>
          </a:solidFill>
          <a:latin typeface="Century Schoolbook" pitchFamily="18" charset="0"/>
        </a:defRPr>
      </a:lvl9pPr>
    </p:titleStyle>
    <p:bodyStyle>
      <a:lvl1pPr marL="202248" indent="-202248" algn="l" rtl="0" eaLnBrk="0" fontAlgn="base" hangingPunct="0">
        <a:spcBef>
          <a:spcPts val="444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1778" kern="1200">
          <a:solidFill>
            <a:schemeClr val="tx1"/>
          </a:solidFill>
          <a:latin typeface="+mn-lt"/>
          <a:ea typeface="+mn-ea"/>
          <a:cs typeface="+mn-cs"/>
        </a:defRPr>
      </a:lvl1pPr>
      <a:lvl2pPr marL="473872" indent="-20224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1555" kern="1200">
          <a:solidFill>
            <a:schemeClr val="tx1"/>
          </a:solidFill>
          <a:latin typeface="+mn-lt"/>
          <a:ea typeface="+mn-ea"/>
          <a:cs typeface="+mn-cs"/>
        </a:defRPr>
      </a:lvl2pPr>
      <a:lvl3pPr marL="677296" indent="-135224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1778" kern="1200">
          <a:solidFill>
            <a:schemeClr val="tx1"/>
          </a:solidFill>
          <a:latin typeface="+mn-lt"/>
          <a:ea typeface="+mn-ea"/>
          <a:cs typeface="+mn-cs"/>
        </a:defRPr>
      </a:lvl3pPr>
      <a:lvl4pPr marL="879544" indent="-135224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1481" kern="1200">
          <a:solidFill>
            <a:schemeClr val="tx1"/>
          </a:solidFill>
          <a:latin typeface="+mn-lt"/>
          <a:ea typeface="+mn-ea"/>
          <a:cs typeface="+mn-cs"/>
        </a:defRPr>
      </a:lvl4pPr>
      <a:lvl5pPr marL="1082969" indent="-135224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185" kern="1200">
          <a:solidFill>
            <a:schemeClr val="tx1"/>
          </a:solidFill>
          <a:latin typeface="+mn-lt"/>
          <a:ea typeface="+mn-ea"/>
          <a:cs typeface="+mn-cs"/>
        </a:defRPr>
      </a:lvl5pPr>
      <a:lvl6pPr marL="1286863" indent="-135459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185" kern="1200">
          <a:solidFill>
            <a:schemeClr val="tx2"/>
          </a:solidFill>
          <a:latin typeface="+mn-lt"/>
          <a:ea typeface="+mn-ea"/>
          <a:cs typeface="+mn-cs"/>
        </a:defRPr>
      </a:lvl6pPr>
      <a:lvl7pPr marL="1490051" indent="-135459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037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1693240" indent="-135459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037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1896429" indent="-135459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037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3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772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1594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5459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6932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3188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37053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0918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Admin\Downloads\logo tran binh ttro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224" y="477824"/>
            <a:ext cx="1205187" cy="120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-18542" y="3088647"/>
            <a:ext cx="9144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Bài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: 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NỖI DẰN VẶT CỦA  </a:t>
            </a:r>
          </a:p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AN-ĐRÂY-CA</a:t>
            </a:r>
            <a:endParaRPr lang="en-US" sz="4800" b="1" i="1" dirty="0">
              <a:solidFill>
                <a:srgbClr val="FF0000"/>
              </a:solidFill>
              <a:latin typeface="Times New Roman" pitchFamily="18" charset="0"/>
              <a:ea typeface="MS Song"/>
              <a:cs typeface="Times New Roman" pitchFamily="18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198929" y="2245733"/>
            <a:ext cx="618876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 6</a:t>
            </a:r>
            <a:endParaRPr lang="en-US" sz="4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utoShape 4" descr="Flower Desktop Wallpaper Blue Wallpaper - Blue Flower Corner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AutoShape 6" descr="Download Free png Transparent Blue Flower Crown - Blue Watercolor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AutoShape 10" descr="Melody of spring flowers clipart png #43185 - Free Icons and PNG ...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AutoShape 12" descr="Melody of spring flowers clipart png #43185 - Free Icons and PNG ...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1198929" y="613465"/>
            <a:ext cx="77462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PHÒNG 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GIÁO DỤC – ĐÀO TẠO QUẬN 5</a:t>
            </a:r>
          </a:p>
          <a:p>
            <a:pPr algn="ctr"/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TRƯỜNG TIỂU HỌC TRẦN BÌNH TRỌNG</a:t>
            </a: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938371" y="5029246"/>
            <a:ext cx="695739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Giáo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206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viên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ea typeface="MS Song"/>
                <a:cs typeface="Times New Roman" pitchFamily="18" charset="0"/>
              </a:rPr>
              <a:t>: </a:t>
            </a:r>
            <a:r>
              <a:rPr lang="en-US" sz="4400" b="1" dirty="0" err="1" smtClean="0">
                <a:solidFill>
                  <a:srgbClr val="0000CC"/>
                </a:solidFill>
                <a:latin typeface="VNI 15 Chops" panose="00000400000000000000" pitchFamily="2" charset="2"/>
                <a:ea typeface="MS Song"/>
                <a:cs typeface="Times New Roman" pitchFamily="18" charset="0"/>
              </a:rPr>
              <a:t>Ñoaøn</a:t>
            </a:r>
            <a:r>
              <a:rPr lang="en-US" sz="4400" b="1" dirty="0" smtClean="0">
                <a:solidFill>
                  <a:srgbClr val="0000CC"/>
                </a:solidFill>
                <a:latin typeface="VNI 15 Chops" panose="00000400000000000000" pitchFamily="2" charset="2"/>
                <a:ea typeface="MS Song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VNI 15 Chops" panose="00000400000000000000" pitchFamily="2" charset="2"/>
                <a:ea typeface="MS Song"/>
                <a:cs typeface="Times New Roman" pitchFamily="18" charset="0"/>
              </a:rPr>
              <a:t>Thò</a:t>
            </a:r>
            <a:r>
              <a:rPr lang="en-US" sz="4400" b="1" dirty="0" smtClean="0">
                <a:solidFill>
                  <a:srgbClr val="0000CC"/>
                </a:solidFill>
                <a:latin typeface="VNI 15 Chops" panose="00000400000000000000" pitchFamily="2" charset="2"/>
                <a:ea typeface="MS Song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VNI 15 Chops" panose="00000400000000000000" pitchFamily="2" charset="2"/>
                <a:ea typeface="MS Song"/>
                <a:cs typeface="Times New Roman" pitchFamily="18" charset="0"/>
              </a:rPr>
              <a:t>Thuùy</a:t>
            </a:r>
            <a:r>
              <a:rPr lang="en-US" sz="4400" b="1" dirty="0" smtClean="0">
                <a:solidFill>
                  <a:srgbClr val="0000CC"/>
                </a:solidFill>
                <a:latin typeface="VNI 15 Chops" panose="00000400000000000000" pitchFamily="2" charset="2"/>
                <a:ea typeface="MS Song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00CC"/>
                </a:solidFill>
                <a:latin typeface="VNI 15 Chops" panose="00000400000000000000" pitchFamily="2" charset="2"/>
                <a:ea typeface="MS Song"/>
                <a:cs typeface="Times New Roman" pitchFamily="18" charset="0"/>
              </a:rPr>
              <a:t>Vaân</a:t>
            </a:r>
            <a:endParaRPr lang="en-US" sz="4400" b="1" i="1" dirty="0">
              <a:solidFill>
                <a:srgbClr val="0000CC"/>
              </a:solidFill>
              <a:latin typeface="VNI 15 Chops" panose="00000400000000000000" pitchFamily="2" charset="2"/>
              <a:ea typeface="MS Song"/>
              <a:cs typeface="Times New Roman" pitchFamily="18" charset="0"/>
            </a:endParaRPr>
          </a:p>
        </p:txBody>
      </p:sp>
      <p:pic>
        <p:nvPicPr>
          <p:cNvPr id="29" name="Picture 37" descr="CG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42704" y="-8969"/>
            <a:ext cx="1777123" cy="2037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37" descr="CG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219718" y="-137940"/>
            <a:ext cx="1816464" cy="2082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three-violet-flower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762" y="5958982"/>
            <a:ext cx="5090952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37" descr="CG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2709" y="5021264"/>
            <a:ext cx="1711325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7" descr="CG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7974" y="4884934"/>
            <a:ext cx="1711325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975902" y="1537847"/>
            <a:ext cx="700407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 dirty="0" err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: TẬP ĐỌC</a:t>
            </a:r>
            <a:endParaRPr lang="en-US" sz="4000" b="1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996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split orient="vert"/>
      </p:transition>
    </mc:Choice>
    <mc:Fallback>
      <p:transition spd="slow" advClick="0" advTm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3075" grpId="0"/>
      <p:bldP spid="18" grpId="0"/>
      <p:bldP spid="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7999"/>
          </a:xfrm>
          <a:prstGeom prst="rect">
            <a:avLst/>
          </a:prstGeom>
        </p:spPr>
      </p:pic>
      <p:sp>
        <p:nvSpPr>
          <p:cNvPr id="30722" name="Hộp_Văn_Bản 6"/>
          <p:cNvSpPr txBox="1">
            <a:spLocks noChangeArrowheads="1"/>
          </p:cNvSpPr>
          <p:nvPr/>
        </p:nvSpPr>
        <p:spPr bwMode="auto">
          <a:xfrm>
            <a:off x="295871" y="1752600"/>
            <a:ext cx="8861778" cy="3921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5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5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trầm</a:t>
            </a:r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5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5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5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5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mệt</a:t>
            </a:r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nhọc</a:t>
            </a:r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5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ớt</a:t>
            </a:r>
            <a:endParaRPr lang="en-US" sz="355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Ý </a:t>
            </a:r>
            <a:r>
              <a:rPr lang="en-US" sz="35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– </a:t>
            </a:r>
            <a:r>
              <a:rPr lang="en-US" sz="35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đrây</a:t>
            </a:r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5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day </a:t>
            </a:r>
            <a:r>
              <a:rPr lang="en-US" sz="35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dứt</a:t>
            </a:r>
            <a:endParaRPr lang="en-US" sz="355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5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5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dịu</a:t>
            </a:r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dàng</a:t>
            </a:r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 </a:t>
            </a:r>
            <a:r>
              <a:rPr lang="en-US" sz="35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ủi</a:t>
            </a:r>
            <a:endParaRPr lang="en-US" sz="355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5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555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hoảng</a:t>
            </a:r>
            <a:r>
              <a:rPr lang="en-US" sz="3555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hốt</a:t>
            </a:r>
            <a:r>
              <a:rPr lang="en-US" sz="3555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555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khóc</a:t>
            </a:r>
            <a:r>
              <a:rPr lang="en-US" sz="3555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nấc</a:t>
            </a:r>
            <a:r>
              <a:rPr lang="en-US" sz="3555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555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555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òa</a:t>
            </a:r>
            <a:r>
              <a:rPr lang="en-US" sz="3555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khóc</a:t>
            </a:r>
            <a:r>
              <a:rPr lang="en-US" sz="3555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555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nức</a:t>
            </a:r>
            <a:r>
              <a:rPr lang="en-US" sz="3555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r>
              <a:rPr lang="en-US" sz="3555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555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555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dằn</a:t>
            </a:r>
            <a:r>
              <a:rPr lang="en-US" sz="3555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vặt</a:t>
            </a:r>
            <a:r>
              <a:rPr lang="en-US" sz="3555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</a:p>
        </p:txBody>
      </p:sp>
      <p:pic>
        <p:nvPicPr>
          <p:cNvPr id="4" name="Picture 2" descr="C:\Users\Admin\Downloads\logo tran binh ttro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08140"/>
            <a:ext cx="1205187" cy="120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68" y="90152"/>
            <a:ext cx="9002332" cy="665837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12512" y="2542177"/>
            <a:ext cx="54606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2</a:t>
            </a:r>
          </a:p>
          <a:p>
            <a:pPr algn="ctr"/>
            <a:r>
              <a:rPr lang="en-US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HIỂU BÀI</a:t>
            </a:r>
            <a:endParaRPr lang="en-U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Admin\Downloads\logo tran binh ttro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76" y="218302"/>
            <a:ext cx="1205187" cy="120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7808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7999"/>
          </a:xfrm>
          <a:prstGeom prst="rect">
            <a:avLst/>
          </a:prstGeom>
        </p:spPr>
      </p:pic>
      <p:sp>
        <p:nvSpPr>
          <p:cNvPr id="31747" name="Hộp_Văn_Bản 8"/>
          <p:cNvSpPr txBox="1">
            <a:spLocks noChangeArrowheads="1"/>
          </p:cNvSpPr>
          <p:nvPr/>
        </p:nvSpPr>
        <p:spPr bwMode="auto">
          <a:xfrm>
            <a:off x="338667" y="1406970"/>
            <a:ext cx="846666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thầm</a:t>
            </a:r>
            <a:r>
              <a:rPr lang="en-US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4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1748" name="Hộp_Văn_Bản 9"/>
          <p:cNvSpPr txBox="1">
            <a:spLocks noChangeArrowheads="1"/>
          </p:cNvSpPr>
          <p:nvPr/>
        </p:nvSpPr>
        <p:spPr bwMode="auto">
          <a:xfrm>
            <a:off x="338667" y="2130778"/>
            <a:ext cx="8153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 –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đrây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Hộp_Văn_Bản 8"/>
          <p:cNvSpPr txBox="1">
            <a:spLocks noChangeArrowheads="1"/>
          </p:cNvSpPr>
          <p:nvPr/>
        </p:nvSpPr>
        <p:spPr bwMode="auto">
          <a:xfrm>
            <a:off x="395111" y="3937000"/>
            <a:ext cx="8153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 –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đrây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vi-VN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ười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7" name="Picture 2" descr="C:\Users\Admin\Downloads\logo tran binh ttro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5360"/>
            <a:ext cx="1205187" cy="120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/>
      <p:bldP spid="31748" grpId="0"/>
      <p:bldP spid="5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7999"/>
          </a:xfrm>
          <a:prstGeom prst="rect">
            <a:avLst/>
          </a:prstGeom>
        </p:spPr>
      </p:pic>
      <p:sp>
        <p:nvSpPr>
          <p:cNvPr id="32770" name="Hộp_Văn_Bản 11"/>
          <p:cNvSpPr txBox="1">
            <a:spLocks noChangeArrowheads="1"/>
          </p:cNvSpPr>
          <p:nvPr/>
        </p:nvSpPr>
        <p:spPr bwMode="auto">
          <a:xfrm>
            <a:off x="457201" y="1827446"/>
            <a:ext cx="8229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–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đrây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–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đrây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" name="Hộp_Văn_Bản 5"/>
          <p:cNvSpPr txBox="1">
            <a:spLocks noChangeArrowheads="1"/>
          </p:cNvSpPr>
          <p:nvPr/>
        </p:nvSpPr>
        <p:spPr bwMode="auto">
          <a:xfrm>
            <a:off x="427631" y="4087475"/>
            <a:ext cx="825917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–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đrây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vâng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ngay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Admin\Downloads\logo tran binh ttro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04800"/>
            <a:ext cx="1205187" cy="120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7999"/>
          </a:xfrm>
          <a:prstGeom prst="rect">
            <a:avLst/>
          </a:prstGeom>
        </p:spPr>
      </p:pic>
      <p:sp>
        <p:nvSpPr>
          <p:cNvPr id="33794" name="Hộp_Văn_Bản 12"/>
          <p:cNvSpPr txBox="1">
            <a:spLocks noChangeArrowheads="1"/>
          </p:cNvSpPr>
          <p:nvPr/>
        </p:nvSpPr>
        <p:spPr bwMode="auto">
          <a:xfrm>
            <a:off x="556716" y="1654123"/>
            <a:ext cx="8153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An –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đrây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Hình Chữ nhật 4"/>
          <p:cNvSpPr>
            <a:spLocks noChangeArrowheads="1"/>
          </p:cNvSpPr>
          <p:nvPr/>
        </p:nvSpPr>
        <p:spPr bwMode="auto">
          <a:xfrm>
            <a:off x="419101" y="3200400"/>
            <a:ext cx="8305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rủ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An-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đrây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6" name="Picture 2" descr="C:\Users\Admin\Downloads\logo tran binh ttro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41094"/>
            <a:ext cx="1205187" cy="120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7999"/>
          </a:xfrm>
          <a:prstGeom prst="rect">
            <a:avLst/>
          </a:prstGeom>
        </p:spPr>
      </p:pic>
      <p:sp>
        <p:nvSpPr>
          <p:cNvPr id="34818" name="Hình Chữ nhật 3"/>
          <p:cNvSpPr>
            <a:spLocks noChangeArrowheads="1"/>
          </p:cNvSpPr>
          <p:nvPr/>
        </p:nvSpPr>
        <p:spPr bwMode="auto">
          <a:xfrm>
            <a:off x="685800" y="1509890"/>
            <a:ext cx="7696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An-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đrây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Hình Chữ nhật 4"/>
          <p:cNvSpPr>
            <a:spLocks noChangeArrowheads="1"/>
          </p:cNvSpPr>
          <p:nvPr/>
        </p:nvSpPr>
        <p:spPr bwMode="auto">
          <a:xfrm>
            <a:off x="564444" y="2864556"/>
            <a:ext cx="8305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An-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đrây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vội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6" name="Picture 2" descr="C:\Users\Admin\Downloads\logo tran binh ttro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41094"/>
            <a:ext cx="1205187" cy="120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7999"/>
          </a:xfrm>
          <a:prstGeom prst="rect">
            <a:avLst/>
          </a:prstGeom>
        </p:spPr>
      </p:pic>
      <p:sp>
        <p:nvSpPr>
          <p:cNvPr id="14" name="Hộp_Văn_Bản 13"/>
          <p:cNvSpPr txBox="1">
            <a:spLocks noChangeArrowheads="1"/>
          </p:cNvSpPr>
          <p:nvPr/>
        </p:nvSpPr>
        <p:spPr bwMode="auto">
          <a:xfrm>
            <a:off x="533400" y="2695223"/>
            <a:ext cx="8305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Ý </a:t>
            </a:r>
            <a:r>
              <a:rPr lang="en-US" sz="40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4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–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đrây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mải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quên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5843" name="Hộp_Văn_Bản 14"/>
          <p:cNvSpPr txBox="1">
            <a:spLocks noChangeArrowheads="1"/>
          </p:cNvSpPr>
          <p:nvPr/>
        </p:nvSpPr>
        <p:spPr bwMode="auto">
          <a:xfrm>
            <a:off x="609600" y="1848556"/>
            <a:ext cx="5638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Ý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5" name="Picture 2" descr="C:\Users\Admin\Downloads\logo tran binh ttro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41094"/>
            <a:ext cx="1205187" cy="120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584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7999"/>
          </a:xfrm>
          <a:prstGeom prst="rect">
            <a:avLst/>
          </a:prstGeom>
        </p:spPr>
      </p:pic>
      <p:sp>
        <p:nvSpPr>
          <p:cNvPr id="36866" name="Hộp_Văn_Bản 8"/>
          <p:cNvSpPr txBox="1">
            <a:spLocks noChangeArrowheads="1"/>
          </p:cNvSpPr>
          <p:nvPr/>
        </p:nvSpPr>
        <p:spPr bwMode="auto">
          <a:xfrm>
            <a:off x="533400" y="1538744"/>
            <a:ext cx="824438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thầm</a:t>
            </a:r>
            <a:r>
              <a:rPr lang="en-US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4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6867" name="Hộp_Văn_Bản 9"/>
          <p:cNvSpPr txBox="1">
            <a:spLocks noChangeArrowheads="1"/>
          </p:cNvSpPr>
          <p:nvPr/>
        </p:nvSpPr>
        <p:spPr bwMode="auto">
          <a:xfrm>
            <a:off x="624385" y="2895600"/>
            <a:ext cx="8153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–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đrây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" name="Hình Chữ nhật 7"/>
          <p:cNvSpPr>
            <a:spLocks noChangeArrowheads="1"/>
          </p:cNvSpPr>
          <p:nvPr/>
        </p:nvSpPr>
        <p:spPr bwMode="auto">
          <a:xfrm>
            <a:off x="533400" y="4487336"/>
            <a:ext cx="8229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An-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đrây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hoảng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hốt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khóc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6" name="Picture 2" descr="C:\Users\Admin\Downloads\logo tran binh ttro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41094"/>
            <a:ext cx="1205187" cy="120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7999"/>
          </a:xfrm>
          <a:prstGeom prst="rect">
            <a:avLst/>
          </a:prstGeom>
        </p:spPr>
      </p:pic>
      <p:sp>
        <p:nvSpPr>
          <p:cNvPr id="37890" name="Hộp_Văn_Bản 10"/>
          <p:cNvSpPr txBox="1">
            <a:spLocks noChangeArrowheads="1"/>
          </p:cNvSpPr>
          <p:nvPr/>
        </p:nvSpPr>
        <p:spPr bwMode="auto">
          <a:xfrm>
            <a:off x="609600" y="1676400"/>
            <a:ext cx="8229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An-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đrây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Hộp_Văn_Bản 14"/>
          <p:cNvSpPr txBox="1">
            <a:spLocks noChangeArrowheads="1"/>
          </p:cNvSpPr>
          <p:nvPr/>
        </p:nvSpPr>
        <p:spPr bwMode="auto">
          <a:xfrm>
            <a:off x="451556" y="3146778"/>
            <a:ext cx="81534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An-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đrây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kịp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An-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đrây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oà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khóc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5" name="Picture 2" descr="C:\Users\Admin\Downloads\logo tran binh ttro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41094"/>
            <a:ext cx="1205187" cy="120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7999"/>
          </a:xfrm>
          <a:prstGeom prst="rect">
            <a:avLst/>
          </a:prstGeom>
        </p:spPr>
      </p:pic>
      <p:sp>
        <p:nvSpPr>
          <p:cNvPr id="38914" name="Hộp_Văn_Bản 13"/>
          <p:cNvSpPr txBox="1">
            <a:spLocks noChangeArrowheads="1"/>
          </p:cNvSpPr>
          <p:nvPr/>
        </p:nvSpPr>
        <p:spPr bwMode="auto">
          <a:xfrm>
            <a:off x="507241" y="2062195"/>
            <a:ext cx="7924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An-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đrây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Hộp_Văn_Bản 14"/>
          <p:cNvSpPr txBox="1">
            <a:spLocks noChangeArrowheads="1"/>
          </p:cNvSpPr>
          <p:nvPr/>
        </p:nvSpPr>
        <p:spPr bwMode="auto">
          <a:xfrm>
            <a:off x="507241" y="3486676"/>
            <a:ext cx="8291689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An-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đrây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khỏi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con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5" name="Picture 2" descr="C:\Users\Admin\Downloads\logo tran binh ttro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74302"/>
            <a:ext cx="1205187" cy="120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 descr="C:\Documents and Settings\Quoc Tuan\Desktop\App Ip\Noi dan vat cua An-dray-c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86868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7999"/>
          </a:xfrm>
          <a:prstGeom prst="rect">
            <a:avLst/>
          </a:prstGeom>
        </p:spPr>
      </p:pic>
      <p:sp>
        <p:nvSpPr>
          <p:cNvPr id="39938" name="Hộp_Văn_Bản 13"/>
          <p:cNvSpPr txBox="1">
            <a:spLocks noChangeArrowheads="1"/>
          </p:cNvSpPr>
          <p:nvPr/>
        </p:nvSpPr>
        <p:spPr bwMode="auto">
          <a:xfrm>
            <a:off x="914400" y="2241541"/>
            <a:ext cx="6400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Ý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4" name="Hộp_Văn_Bản 15"/>
          <p:cNvSpPr txBox="1">
            <a:spLocks noChangeArrowheads="1"/>
          </p:cNvSpPr>
          <p:nvPr/>
        </p:nvSpPr>
        <p:spPr bwMode="auto">
          <a:xfrm>
            <a:off x="564445" y="3428999"/>
            <a:ext cx="857955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Ý </a:t>
            </a:r>
            <a:r>
              <a:rPr lang="en-US" sz="40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4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– </a:t>
            </a:r>
            <a:r>
              <a:rPr lang="vi-VN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đrâ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- ca.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C:\Users\Admin\Downloads\logo tran binh ttro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41094"/>
            <a:ext cx="1205187" cy="120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7999"/>
          </a:xfrm>
          <a:prstGeom prst="rect">
            <a:avLst/>
          </a:prstGeom>
        </p:spPr>
      </p:pic>
      <p:sp>
        <p:nvSpPr>
          <p:cNvPr id="40962" name="Hộp_Văn_Bản 8"/>
          <p:cNvSpPr txBox="1">
            <a:spLocks noChangeArrowheads="1"/>
          </p:cNvSpPr>
          <p:nvPr/>
        </p:nvSpPr>
        <p:spPr bwMode="auto">
          <a:xfrm>
            <a:off x="609601" y="2218605"/>
            <a:ext cx="7924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thầm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pic>
        <p:nvPicPr>
          <p:cNvPr id="4" name="Picture 2" descr="C:\Users\Admin\Downloads\logo tran binh ttro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41094"/>
            <a:ext cx="1205187" cy="120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7999"/>
          </a:xfrm>
          <a:prstGeom prst="rect">
            <a:avLst/>
          </a:prstGeom>
        </p:spPr>
      </p:pic>
      <p:sp>
        <p:nvSpPr>
          <p:cNvPr id="40963" name="Hộp_Văn_Bản 9"/>
          <p:cNvSpPr txBox="1">
            <a:spLocks noChangeArrowheads="1"/>
          </p:cNvSpPr>
          <p:nvPr/>
        </p:nvSpPr>
        <p:spPr bwMode="auto">
          <a:xfrm>
            <a:off x="293427" y="1572161"/>
            <a:ext cx="8839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An-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đrây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Hình Chữ nhật 7"/>
          <p:cNvSpPr>
            <a:spLocks noChangeArrowheads="1"/>
          </p:cNvSpPr>
          <p:nvPr/>
        </p:nvSpPr>
        <p:spPr bwMode="auto">
          <a:xfrm>
            <a:off x="457201" y="2895600"/>
            <a:ext cx="86868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kịp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An-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đrây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nức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táo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An-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đrây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dằn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vặt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5" name="Picture 2" descr="C:\Users\Admin\Downloads\logo tran binh ttro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41094"/>
            <a:ext cx="1205187" cy="120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7999"/>
          </a:xfrm>
          <a:prstGeom prst="rect">
            <a:avLst/>
          </a:prstGeom>
        </p:spPr>
      </p:pic>
      <p:sp>
        <p:nvSpPr>
          <p:cNvPr id="41986" name="Hộp_Văn_Bản 14"/>
          <p:cNvSpPr txBox="1">
            <a:spLocks noChangeArrowheads="1"/>
          </p:cNvSpPr>
          <p:nvPr/>
        </p:nvSpPr>
        <p:spPr bwMode="auto">
          <a:xfrm>
            <a:off x="554567" y="1787267"/>
            <a:ext cx="8305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–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đrây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6627" name="Hộp_Văn_Bản 15"/>
          <p:cNvSpPr txBox="1">
            <a:spLocks noChangeArrowheads="1"/>
          </p:cNvSpPr>
          <p:nvPr/>
        </p:nvSpPr>
        <p:spPr bwMode="auto">
          <a:xfrm>
            <a:off x="419100" y="3412074"/>
            <a:ext cx="857673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dám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mắc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5" name="Picture 2" descr="C:\Users\Admin\Downloads\logo tran binh ttro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23197"/>
            <a:ext cx="1205187" cy="120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1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-19418"/>
            <a:ext cx="9144000" cy="6857999"/>
          </a:xfrm>
          <a:prstGeom prst="rect">
            <a:avLst/>
          </a:prstGeom>
        </p:spPr>
      </p:pic>
      <p:sp>
        <p:nvSpPr>
          <p:cNvPr id="43010" name="Hộp_Văn_Bản 14"/>
          <p:cNvSpPr txBox="1">
            <a:spLocks noChangeArrowheads="1"/>
          </p:cNvSpPr>
          <p:nvPr/>
        </p:nvSpPr>
        <p:spPr bwMode="auto">
          <a:xfrm>
            <a:off x="685800" y="1814717"/>
            <a:ext cx="8610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An-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đrây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Hộp_Văn_Bản 15"/>
          <p:cNvSpPr txBox="1">
            <a:spLocks noChangeArrowheads="1"/>
          </p:cNvSpPr>
          <p:nvPr/>
        </p:nvSpPr>
        <p:spPr bwMode="auto">
          <a:xfrm>
            <a:off x="381000" y="2827754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ý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nghiêm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khắc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lầm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6" name="Picture 2" descr="C:\Users\Admin\Downloads\logo tran binh ttro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41094"/>
            <a:ext cx="1205187" cy="120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7999"/>
          </a:xfrm>
          <a:prstGeom prst="rect">
            <a:avLst/>
          </a:prstGeom>
        </p:spPr>
      </p:pic>
      <p:sp>
        <p:nvSpPr>
          <p:cNvPr id="44035" name="Hộp_Văn_Bản 15"/>
          <p:cNvSpPr txBox="1">
            <a:spLocks noChangeArrowheads="1"/>
          </p:cNvSpPr>
          <p:nvPr/>
        </p:nvSpPr>
        <p:spPr bwMode="auto">
          <a:xfrm>
            <a:off x="768824" y="1883798"/>
            <a:ext cx="8153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Ý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036" name="Hộp_Văn_Bản 15"/>
          <p:cNvSpPr txBox="1">
            <a:spLocks noChangeArrowheads="1"/>
          </p:cNvSpPr>
          <p:nvPr/>
        </p:nvSpPr>
        <p:spPr bwMode="auto">
          <a:xfrm>
            <a:off x="740391" y="2987984"/>
            <a:ext cx="8153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Ý </a:t>
            </a:r>
            <a:r>
              <a:rPr lang="en-US" sz="40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4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dằn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vặt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–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đrây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ca.</a:t>
            </a:r>
          </a:p>
        </p:txBody>
      </p:sp>
      <p:pic>
        <p:nvPicPr>
          <p:cNvPr id="5" name="Picture 2" descr="C:\Users\Admin\Downloads\logo tran binh ttro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41094"/>
            <a:ext cx="1205187" cy="120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7999"/>
          </a:xfrm>
          <a:prstGeom prst="rect">
            <a:avLst/>
          </a:prstGeom>
        </p:spPr>
      </p:pic>
      <p:sp>
        <p:nvSpPr>
          <p:cNvPr id="44034" name="Hộp_Văn_Bản 14"/>
          <p:cNvSpPr txBox="1">
            <a:spLocks noChangeArrowheads="1"/>
          </p:cNvSpPr>
          <p:nvPr/>
        </p:nvSpPr>
        <p:spPr bwMode="auto">
          <a:xfrm>
            <a:off x="457200" y="1635404"/>
            <a:ext cx="8305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Ý </a:t>
            </a:r>
            <a:r>
              <a:rPr lang="en-US" sz="40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4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–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đrây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mải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quên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4035" name="Hộp_Văn_Bản 15"/>
          <p:cNvSpPr txBox="1">
            <a:spLocks noChangeArrowheads="1"/>
          </p:cNvSpPr>
          <p:nvPr/>
        </p:nvSpPr>
        <p:spPr bwMode="auto">
          <a:xfrm>
            <a:off x="457200" y="3001739"/>
            <a:ext cx="8153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Ý </a:t>
            </a:r>
            <a:r>
              <a:rPr lang="en-US" sz="40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4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4036" name="Hộp_Văn_Bản 15"/>
          <p:cNvSpPr txBox="1">
            <a:spLocks noChangeArrowheads="1"/>
          </p:cNvSpPr>
          <p:nvPr/>
        </p:nvSpPr>
        <p:spPr bwMode="auto">
          <a:xfrm>
            <a:off x="457200" y="4373761"/>
            <a:ext cx="8153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Ý </a:t>
            </a:r>
            <a:r>
              <a:rPr lang="en-US" sz="40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4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0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dằn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vặt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–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đrây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ca.</a:t>
            </a:r>
          </a:p>
        </p:txBody>
      </p:sp>
      <p:pic>
        <p:nvPicPr>
          <p:cNvPr id="6" name="Picture 2" descr="C:\Users\Admin\Downloads\logo tran binh ttro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41094"/>
            <a:ext cx="1205187" cy="120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7999"/>
          </a:xfrm>
          <a:prstGeom prst="rect">
            <a:avLst/>
          </a:prstGeom>
        </p:spPr>
      </p:pic>
      <p:sp>
        <p:nvSpPr>
          <p:cNvPr id="46082" name="Rectangle 4"/>
          <p:cNvSpPr>
            <a:spLocks noChangeArrowheads="1"/>
          </p:cNvSpPr>
          <p:nvPr/>
        </p:nvSpPr>
        <p:spPr bwMode="auto">
          <a:xfrm>
            <a:off x="838200" y="304800"/>
            <a:ext cx="7315200" cy="593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59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59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59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endParaRPr lang="en-US" sz="3259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083" name="Hộp_Văn_Bản 8"/>
          <p:cNvSpPr txBox="1">
            <a:spLocks noChangeArrowheads="1"/>
          </p:cNvSpPr>
          <p:nvPr/>
        </p:nvSpPr>
        <p:spPr bwMode="auto">
          <a:xfrm>
            <a:off x="1249681" y="942102"/>
            <a:ext cx="6644640" cy="182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dằn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vặt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–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đrây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3259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59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59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</a:t>
            </a:r>
            <a:r>
              <a:rPr lang="en-US" sz="3259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259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khôm</a:t>
            </a:r>
            <a:r>
              <a:rPr lang="en-US" sz="3259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259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</a:t>
            </a:r>
            <a:r>
              <a:rPr lang="en-US" sz="3259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3259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xki</a:t>
            </a:r>
            <a:endParaRPr lang="en-US" sz="3259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Hộp_Văn_Bản 15"/>
          <p:cNvSpPr txBox="1">
            <a:spLocks noChangeArrowheads="1"/>
          </p:cNvSpPr>
          <p:nvPr/>
        </p:nvSpPr>
        <p:spPr bwMode="auto">
          <a:xfrm>
            <a:off x="838200" y="3032899"/>
            <a:ext cx="7089422" cy="2827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5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555" u="sng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Ý </a:t>
            </a:r>
            <a:r>
              <a:rPr lang="en-US" sz="3555" u="sng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555" u="sng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555" u="sng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555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55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55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55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ý </a:t>
            </a:r>
            <a:r>
              <a:rPr lang="en-US" sz="3555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55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r>
              <a:rPr lang="en-US" sz="355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355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355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55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55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55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555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355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355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55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55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55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nghiêm</a:t>
            </a:r>
            <a:r>
              <a:rPr lang="en-US" sz="355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khắc</a:t>
            </a:r>
            <a:r>
              <a:rPr lang="en-US" sz="355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55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355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lầm</a:t>
            </a:r>
            <a:r>
              <a:rPr lang="en-US" sz="355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55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55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55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68" y="90152"/>
            <a:ext cx="9002332" cy="665837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12512" y="2542177"/>
            <a:ext cx="54606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</a:t>
            </a:r>
            <a:r>
              <a:rPr lang="en-US" sz="5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5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 DIỄN CẢM</a:t>
            </a:r>
            <a:endParaRPr lang="en-U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Admin\Downloads\logo tran binh ttro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76" y="218302"/>
            <a:ext cx="1205187" cy="120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566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7999"/>
          </a:xfrm>
          <a:prstGeom prst="rect">
            <a:avLst/>
          </a:prstGeom>
        </p:spPr>
      </p:pic>
      <p:sp>
        <p:nvSpPr>
          <p:cNvPr id="47106" name="Text Box 5"/>
          <p:cNvSpPr txBox="1">
            <a:spLocks noChangeArrowheads="1"/>
          </p:cNvSpPr>
          <p:nvPr/>
        </p:nvSpPr>
        <p:spPr bwMode="auto">
          <a:xfrm>
            <a:off x="3505200" y="1112427"/>
            <a:ext cx="990600" cy="616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7" b="1">
                <a:cs typeface="Arial" charset="0"/>
              </a:rPr>
              <a:t> </a:t>
            </a:r>
          </a:p>
        </p:txBody>
      </p:sp>
      <p:sp>
        <p:nvSpPr>
          <p:cNvPr id="47107" name="Text Box 6"/>
          <p:cNvSpPr txBox="1">
            <a:spLocks noChangeArrowheads="1"/>
          </p:cNvSpPr>
          <p:nvPr/>
        </p:nvSpPr>
        <p:spPr bwMode="auto">
          <a:xfrm>
            <a:off x="-76200" y="2184871"/>
            <a:ext cx="1371600" cy="616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7" b="1">
                <a:cs typeface="Arial" charset="0"/>
              </a:rPr>
              <a:t>   </a:t>
            </a:r>
          </a:p>
        </p:txBody>
      </p:sp>
      <p:sp>
        <p:nvSpPr>
          <p:cNvPr id="47108" name="Text Box 14"/>
          <p:cNvSpPr txBox="1">
            <a:spLocks noChangeArrowheads="1"/>
          </p:cNvSpPr>
          <p:nvPr/>
        </p:nvSpPr>
        <p:spPr bwMode="auto">
          <a:xfrm>
            <a:off x="457199" y="1112425"/>
            <a:ext cx="8382001" cy="4913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444"/>
              </a:spcBef>
            </a:pPr>
            <a:r>
              <a:rPr lang="en-US" sz="3407" dirty="0">
                <a:cs typeface="Arial" charset="0"/>
              </a:rPr>
              <a:t>    </a:t>
            </a: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hoảng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hốt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khóc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nấc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“ </a:t>
            </a: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mải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chậm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chết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An –</a:t>
            </a: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đrây-ca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40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444"/>
              </a:spcBef>
            </a:pP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oà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khóc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ủi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ts val="444"/>
              </a:spcBef>
            </a:pP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con </a:t>
            </a: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khỏi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7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407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64879" name="Line 15"/>
          <p:cNvSpPr>
            <a:spLocks noChangeShapeType="1"/>
          </p:cNvSpPr>
          <p:nvPr/>
        </p:nvSpPr>
        <p:spPr bwMode="auto">
          <a:xfrm>
            <a:off x="3160889" y="2187222"/>
            <a:ext cx="2011363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 sz="3407"/>
          </a:p>
        </p:txBody>
      </p:sp>
      <p:sp>
        <p:nvSpPr>
          <p:cNvPr id="164881" name="Line 17"/>
          <p:cNvSpPr>
            <a:spLocks noChangeShapeType="1"/>
          </p:cNvSpPr>
          <p:nvPr/>
        </p:nvSpPr>
        <p:spPr bwMode="auto">
          <a:xfrm>
            <a:off x="2257777" y="4896556"/>
            <a:ext cx="2912533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 sz="3407"/>
          </a:p>
        </p:txBody>
      </p:sp>
      <p:sp>
        <p:nvSpPr>
          <p:cNvPr id="164882" name="Line 18"/>
          <p:cNvSpPr>
            <a:spLocks noChangeShapeType="1"/>
          </p:cNvSpPr>
          <p:nvPr/>
        </p:nvSpPr>
        <p:spPr bwMode="auto">
          <a:xfrm>
            <a:off x="4515555" y="2695222"/>
            <a:ext cx="2573867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 sz="3407"/>
          </a:p>
        </p:txBody>
      </p:sp>
      <p:sp>
        <p:nvSpPr>
          <p:cNvPr id="164884" name="Line 20"/>
          <p:cNvSpPr>
            <a:spLocks noChangeShapeType="1"/>
          </p:cNvSpPr>
          <p:nvPr/>
        </p:nvSpPr>
        <p:spPr bwMode="auto">
          <a:xfrm>
            <a:off x="225778" y="3767667"/>
            <a:ext cx="1354667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 sz="3407"/>
          </a:p>
        </p:txBody>
      </p:sp>
      <p:sp>
        <p:nvSpPr>
          <p:cNvPr id="164885" name="Line 21"/>
          <p:cNvSpPr>
            <a:spLocks noChangeShapeType="1"/>
          </p:cNvSpPr>
          <p:nvPr/>
        </p:nvSpPr>
        <p:spPr bwMode="auto">
          <a:xfrm>
            <a:off x="5588000" y="4840111"/>
            <a:ext cx="1151467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 sz="3407"/>
          </a:p>
        </p:txBody>
      </p:sp>
      <p:sp>
        <p:nvSpPr>
          <p:cNvPr id="164886" name="Line 22"/>
          <p:cNvSpPr>
            <a:spLocks noChangeShapeType="1"/>
          </p:cNvSpPr>
          <p:nvPr/>
        </p:nvSpPr>
        <p:spPr bwMode="auto">
          <a:xfrm>
            <a:off x="846667" y="4275667"/>
            <a:ext cx="1557867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 sz="3407"/>
          </a:p>
        </p:txBody>
      </p:sp>
      <p:cxnSp>
        <p:nvCxnSpPr>
          <p:cNvPr id="22" name="Đường kết nối thẳng 21"/>
          <p:cNvCxnSpPr/>
          <p:nvPr/>
        </p:nvCxnSpPr>
        <p:spPr>
          <a:xfrm>
            <a:off x="3104445" y="3203222"/>
            <a:ext cx="2302933" cy="1176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 descr="C:\Users\Admin\Downloads\logo tran binh ttron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013" y="101161"/>
            <a:ext cx="1093508" cy="1090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4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64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64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64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64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64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164879" grpId="0" animBg="1"/>
      <p:bldP spid="164881" grpId="0" animBg="1"/>
      <p:bldP spid="164882" grpId="0" animBg="1"/>
      <p:bldP spid="164884" grpId="0" animBg="1"/>
      <p:bldP spid="164885" grpId="0" animBg="1"/>
      <p:bldP spid="16488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7999"/>
          </a:xfrm>
          <a:prstGeom prst="rect">
            <a:avLst/>
          </a:prstGeom>
        </p:spPr>
      </p:pic>
      <p:sp>
        <p:nvSpPr>
          <p:cNvPr id="23555" name="Hộp_Văn_Bản 8"/>
          <p:cNvSpPr txBox="1">
            <a:spLocks noChangeArrowheads="1"/>
          </p:cNvSpPr>
          <p:nvPr/>
        </p:nvSpPr>
        <p:spPr bwMode="auto">
          <a:xfrm>
            <a:off x="451556" y="2017889"/>
            <a:ext cx="8305800" cy="200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889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4889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89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dằn</a:t>
            </a:r>
            <a:r>
              <a:rPr lang="en-US" sz="4889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89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vặt</a:t>
            </a:r>
            <a:r>
              <a:rPr lang="en-US" sz="4889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4889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89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– </a:t>
            </a:r>
            <a:r>
              <a:rPr lang="en-US" sz="4889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đrây</a:t>
            </a:r>
            <a:r>
              <a:rPr lang="en-US" sz="4889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4889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endParaRPr lang="en-US" sz="4889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2667" b="1" i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667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67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</a:t>
            </a:r>
            <a:r>
              <a:rPr lang="en-US" sz="2667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667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khôm</a:t>
            </a:r>
            <a:r>
              <a:rPr lang="en-US" sz="2667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667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</a:t>
            </a:r>
            <a:r>
              <a:rPr lang="en-US" sz="2667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667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xki</a:t>
            </a:r>
            <a:endParaRPr lang="en-US" sz="2667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Admin\Downloads\logo tran binh ttro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08140"/>
            <a:ext cx="1205187" cy="120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Hộp_Văn_Bản 8"/>
          <p:cNvSpPr txBox="1">
            <a:spLocks noChangeArrowheads="1"/>
          </p:cNvSpPr>
          <p:nvPr/>
        </p:nvSpPr>
        <p:spPr bwMode="auto">
          <a:xfrm>
            <a:off x="419101" y="918280"/>
            <a:ext cx="8305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endParaRPr lang="en-US" sz="4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7999"/>
          </a:xfrm>
          <a:prstGeom prst="rect">
            <a:avLst/>
          </a:prstGeom>
        </p:spPr>
      </p:pic>
      <p:sp>
        <p:nvSpPr>
          <p:cNvPr id="16" name="Hộp_Văn_Bản 15"/>
          <p:cNvSpPr txBox="1">
            <a:spLocks noChangeArrowheads="1"/>
          </p:cNvSpPr>
          <p:nvPr/>
        </p:nvSpPr>
        <p:spPr bwMode="auto">
          <a:xfrm>
            <a:off x="533400" y="3203222"/>
            <a:ext cx="8610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i="1">
                <a:latin typeface="Times New Roman" panose="02020603050405020304" pitchFamily="18" charset="0"/>
                <a:cs typeface="Times New Roman" panose="02020603050405020304" pitchFamily="18" charset="0"/>
              </a:rPr>
              <a:t>- Em hãy nói lời an ủi của em với An – đrây – ca? </a:t>
            </a:r>
          </a:p>
        </p:txBody>
      </p:sp>
      <p:sp>
        <p:nvSpPr>
          <p:cNvPr id="14" name="Hộp_Văn_Bản 13"/>
          <p:cNvSpPr txBox="1">
            <a:spLocks noChangeArrowheads="1"/>
          </p:cNvSpPr>
          <p:nvPr/>
        </p:nvSpPr>
        <p:spPr bwMode="auto">
          <a:xfrm>
            <a:off x="381000" y="1284112"/>
            <a:ext cx="8610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5" name="Picture 2" descr="C:\Users\Admin\Downloads\logo tran binh ttro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26753"/>
            <a:ext cx="1093508" cy="1090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7999"/>
          </a:xfrm>
          <a:prstGeom prst="rect">
            <a:avLst/>
          </a:prstGeom>
        </p:spPr>
      </p:pic>
      <p:sp>
        <p:nvSpPr>
          <p:cNvPr id="15" name="Hộp_Văn_Bản 14"/>
          <p:cNvSpPr txBox="1">
            <a:spLocks noChangeArrowheads="1"/>
          </p:cNvSpPr>
          <p:nvPr/>
        </p:nvSpPr>
        <p:spPr bwMode="auto">
          <a:xfrm>
            <a:off x="266701" y="1468077"/>
            <a:ext cx="8610600" cy="3921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5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55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5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5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mải</a:t>
            </a:r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– </a:t>
            </a:r>
            <a:r>
              <a:rPr lang="en-US" sz="35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đrây</a:t>
            </a:r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muộn</a:t>
            </a:r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khiến</a:t>
            </a:r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5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5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ân</a:t>
            </a:r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hận</a:t>
            </a:r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day </a:t>
            </a:r>
            <a:r>
              <a:rPr lang="en-US" sz="35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dứt</a:t>
            </a:r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tận</a:t>
            </a:r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3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3555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555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55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55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555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55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55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ân</a:t>
            </a:r>
            <a:r>
              <a:rPr lang="en-US" sz="355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hận</a:t>
            </a:r>
            <a:r>
              <a:rPr lang="en-US" sz="355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day </a:t>
            </a:r>
            <a:r>
              <a:rPr lang="en-US" sz="3555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dứt</a:t>
            </a:r>
            <a:r>
              <a:rPr lang="en-US" sz="355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555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dằn</a:t>
            </a:r>
            <a:r>
              <a:rPr lang="en-US" sz="355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vặt</a:t>
            </a:r>
            <a:r>
              <a:rPr lang="en-US" sz="355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55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– </a:t>
            </a:r>
            <a:r>
              <a:rPr lang="en-US" sz="3555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đrây</a:t>
            </a:r>
            <a:r>
              <a:rPr lang="en-US" sz="355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555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355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555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55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555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55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55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355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55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55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55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55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55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355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55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55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55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pic>
        <p:nvPicPr>
          <p:cNvPr id="4" name="Picture 2" descr="C:\Users\Admin\Downloads\logo tran binh ttro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47108"/>
            <a:ext cx="1093508" cy="1090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7999"/>
          </a:xfrm>
          <a:prstGeom prst="rect">
            <a:avLst/>
          </a:prstGeom>
        </p:spPr>
      </p:pic>
      <p:sp>
        <p:nvSpPr>
          <p:cNvPr id="51204" name="Hộp_Văn_Bản 14"/>
          <p:cNvSpPr txBox="1">
            <a:spLocks noChangeArrowheads="1"/>
          </p:cNvSpPr>
          <p:nvPr/>
        </p:nvSpPr>
        <p:spPr bwMode="auto">
          <a:xfrm>
            <a:off x="533400" y="1905000"/>
            <a:ext cx="86106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nghiêm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khắc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iểm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" name="Picture 2" descr="C:\Users\Admin\Downloads\logo tran binh ttro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90309"/>
            <a:ext cx="1093508" cy="1090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7999"/>
          </a:xfrm>
          <a:prstGeom prst="rect">
            <a:avLst/>
          </a:prstGeom>
        </p:spPr>
      </p:pic>
      <p:sp>
        <p:nvSpPr>
          <p:cNvPr id="52226" name="Text Box 5"/>
          <p:cNvSpPr txBox="1">
            <a:spLocks noChangeArrowheads="1"/>
          </p:cNvSpPr>
          <p:nvPr/>
        </p:nvSpPr>
        <p:spPr bwMode="auto">
          <a:xfrm>
            <a:off x="3581400" y="2921001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.VnTimeH" pitchFamily="34" charset="0"/>
              </a:rPr>
              <a:t> </a:t>
            </a:r>
          </a:p>
        </p:txBody>
      </p:sp>
      <p:sp>
        <p:nvSpPr>
          <p:cNvPr id="52227" name="Text Box 6"/>
          <p:cNvSpPr txBox="1">
            <a:spLocks noChangeArrowheads="1"/>
          </p:cNvSpPr>
          <p:nvPr/>
        </p:nvSpPr>
        <p:spPr bwMode="auto">
          <a:xfrm>
            <a:off x="0" y="3993444"/>
            <a:ext cx="1371600" cy="457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370" b="1"/>
              <a:t>   </a:t>
            </a:r>
          </a:p>
        </p:txBody>
      </p:sp>
      <p:sp>
        <p:nvSpPr>
          <p:cNvPr id="52228" name="WordArt 14"/>
          <p:cNvSpPr>
            <a:spLocks noChangeArrowheads="1" noChangeShapeType="1" noTextEdit="1"/>
          </p:cNvSpPr>
          <p:nvPr/>
        </p:nvSpPr>
        <p:spPr bwMode="auto">
          <a:xfrm>
            <a:off x="1195388" y="1329974"/>
            <a:ext cx="5535612" cy="9525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50681"/>
              </a:avLst>
            </a:prstTxWarp>
            <a:scene3d>
              <a:camera prst="legacyPerspectiveFront">
                <a:rot lat="2051998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2667" b="1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980000" scaled="1"/>
                </a:gradFill>
                <a:latin typeface="Times New Roman"/>
                <a:cs typeface="Times New Roman"/>
              </a:rPr>
              <a:t>Dặn</a:t>
            </a:r>
            <a:r>
              <a:rPr lang="en-US" sz="2667" b="1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980000" scaled="1"/>
                </a:gradFill>
                <a:latin typeface="Times New Roman"/>
                <a:cs typeface="Times New Roman"/>
              </a:rPr>
              <a:t> </a:t>
            </a:r>
            <a:r>
              <a:rPr lang="en-US" sz="2667" b="1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980000" scaled="1"/>
                </a:gradFill>
                <a:latin typeface="Times New Roman"/>
                <a:cs typeface="Times New Roman"/>
              </a:rPr>
              <a:t>dò</a:t>
            </a:r>
            <a:endParaRPr lang="en-US" sz="2667" b="1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4980000" scaled="1"/>
              </a:gradFill>
              <a:latin typeface="Times New Roman"/>
              <a:cs typeface="Times New Roman"/>
            </a:endParaRPr>
          </a:p>
        </p:txBody>
      </p:sp>
      <p:sp>
        <p:nvSpPr>
          <p:cNvPr id="52229" name="Hộp_Văn_Bản 5"/>
          <p:cNvSpPr txBox="1">
            <a:spLocks noChangeArrowheads="1"/>
          </p:cNvSpPr>
          <p:nvPr/>
        </p:nvSpPr>
        <p:spPr bwMode="auto">
          <a:xfrm>
            <a:off x="304800" y="2582333"/>
            <a:ext cx="8610600" cy="2098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59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5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59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25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59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25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59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5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59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25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59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25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59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5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59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3259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59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25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59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5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59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5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59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5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59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5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59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5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59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325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59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25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59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3259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59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5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59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325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59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25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259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25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59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5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59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5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59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5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59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25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59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3259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325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59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59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59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5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5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59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25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59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5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59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5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3259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25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59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5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59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259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”/ 59 SGK</a:t>
            </a:r>
            <a:endParaRPr lang="en-US" sz="3259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C:\Users\Admin\Downloads\logo tran binh ttro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46" y="361329"/>
            <a:ext cx="1093508" cy="1090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/>
      <p:bldP spid="5222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84" y="11374"/>
            <a:ext cx="9144000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85058" y="1626106"/>
            <a:ext cx="6788172" cy="2881500"/>
          </a:xfrm>
          <a:prstGeom prst="rect">
            <a:avLst/>
          </a:prstGeom>
          <a:noFill/>
        </p:spPr>
        <p:txBody>
          <a:bodyPr wrap="square" rtlCol="0">
            <a:prstTxWarp prst="textDeflate">
              <a:avLst/>
            </a:prstTxWarp>
            <a:spAutoFit/>
          </a:bodyPr>
          <a:lstStyle/>
          <a:p>
            <a:r>
              <a:rPr lang="en-US" sz="48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4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2" descr="C:\Users\Admin\Downloads\logo tran binh ttron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24368"/>
            <a:ext cx="1206500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6854003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68" y="103031"/>
            <a:ext cx="8899301" cy="675496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31832" y="2318197"/>
            <a:ext cx="556367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1</a:t>
            </a:r>
          </a:p>
          <a:p>
            <a:pPr algn="ctr"/>
            <a:r>
              <a:rPr lang="en-US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ĐỌC</a:t>
            </a:r>
            <a:endParaRPr lang="en-U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Admin\Downloads\logo tran binh ttron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68" y="103031"/>
            <a:ext cx="1205187" cy="120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6992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7999"/>
          </a:xfrm>
          <a:prstGeom prst="rect">
            <a:avLst/>
          </a:prstGeom>
        </p:spPr>
      </p:pic>
      <p:sp>
        <p:nvSpPr>
          <p:cNvPr id="12290" name="Text Box 9"/>
          <p:cNvSpPr txBox="1">
            <a:spLocks noChangeArrowheads="1"/>
          </p:cNvSpPr>
          <p:nvPr/>
        </p:nvSpPr>
        <p:spPr bwMode="auto">
          <a:xfrm>
            <a:off x="457200" y="2815309"/>
            <a:ext cx="8534400" cy="2900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889"/>
              </a:spcBef>
            </a:pPr>
            <a:r>
              <a:rPr lang="en-US" sz="4000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ts val="889"/>
              </a:spcBef>
              <a:buFontTx/>
              <a:buChar char="-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889"/>
              </a:spcBef>
              <a:buFontTx/>
              <a:buChar char="-"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...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Khỏi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889"/>
              </a:spcBef>
              <a:buFontTx/>
              <a:buChar char="-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4579" name="Hộp_Văn_Bản 4"/>
          <p:cNvSpPr txBox="1">
            <a:spLocks noChangeArrowheads="1"/>
          </p:cNvSpPr>
          <p:nvPr/>
        </p:nvSpPr>
        <p:spPr bwMode="auto">
          <a:xfrm>
            <a:off x="644879" y="1858586"/>
            <a:ext cx="78542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5" name="Picture 2" descr="C:\Users\Admin\Downloads\logo tran binh ttro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08140"/>
            <a:ext cx="1205187" cy="120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2457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7999"/>
          </a:xfrm>
          <a:prstGeom prst="rect">
            <a:avLst/>
          </a:prstGeom>
        </p:spPr>
      </p:pic>
      <p:sp>
        <p:nvSpPr>
          <p:cNvPr id="15362" name="Hình Chữ nhật 11"/>
          <p:cNvSpPr>
            <a:spLocks noChangeArrowheads="1"/>
          </p:cNvSpPr>
          <p:nvPr/>
        </p:nvSpPr>
        <p:spPr bwMode="auto">
          <a:xfrm>
            <a:off x="1143000" y="2356557"/>
            <a:ext cx="7543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oạn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thầm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5363" name="Hình Chữ nhật 12"/>
          <p:cNvSpPr>
            <a:spLocks noChangeArrowheads="1"/>
          </p:cNvSpPr>
          <p:nvPr/>
        </p:nvSpPr>
        <p:spPr bwMode="auto">
          <a:xfrm>
            <a:off x="1219200" y="1622778"/>
            <a:ext cx="462819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40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0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40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oạn</a:t>
            </a:r>
            <a:r>
              <a:rPr lang="en-US" sz="40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40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  <p:pic>
        <p:nvPicPr>
          <p:cNvPr id="4" name="Picture 2" descr="C:\Users\Admin\Downloads\logo tran binh ttro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08140"/>
            <a:ext cx="1205187" cy="120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7999"/>
          </a:xfrm>
          <a:prstGeom prst="rect">
            <a:avLst/>
          </a:prstGeom>
        </p:spPr>
      </p:pic>
      <p:sp>
        <p:nvSpPr>
          <p:cNvPr id="18434" name="Text Box 8"/>
          <p:cNvSpPr txBox="1">
            <a:spLocks noChangeArrowheads="1"/>
          </p:cNvSpPr>
          <p:nvPr/>
        </p:nvSpPr>
        <p:spPr bwMode="auto">
          <a:xfrm>
            <a:off x="457200" y="2908136"/>
            <a:ext cx="779287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cs typeface="Arial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An-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đrây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hoảng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hốt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nấc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nức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dằn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vặt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27" name="Hộp_Văn_Bản 14"/>
          <p:cNvSpPr txBox="1">
            <a:spLocks noChangeArrowheads="1"/>
          </p:cNvSpPr>
          <p:nvPr/>
        </p:nvSpPr>
        <p:spPr bwMode="auto">
          <a:xfrm>
            <a:off x="685800" y="1905000"/>
            <a:ext cx="6705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Admin\Downloads\logo tran binh ttro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08140"/>
            <a:ext cx="1205187" cy="120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266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7999"/>
          </a:xfrm>
          <a:prstGeom prst="rect">
            <a:avLst/>
          </a:prstGeom>
        </p:spPr>
      </p:pic>
      <p:sp>
        <p:nvSpPr>
          <p:cNvPr id="16386" name="Hình Chữ nhật 11"/>
          <p:cNvSpPr>
            <a:spLocks noChangeArrowheads="1"/>
          </p:cNvSpPr>
          <p:nvPr/>
        </p:nvSpPr>
        <p:spPr bwMode="auto">
          <a:xfrm>
            <a:off x="846667" y="2356556"/>
            <a:ext cx="784013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oạn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thầm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ngắt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nghỉ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6387" name="Hình Chữ nhật 12"/>
          <p:cNvSpPr>
            <a:spLocks noChangeArrowheads="1"/>
          </p:cNvSpPr>
          <p:nvPr/>
        </p:nvSpPr>
        <p:spPr bwMode="auto">
          <a:xfrm>
            <a:off x="1219200" y="1622778"/>
            <a:ext cx="462819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40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0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40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oạn</a:t>
            </a:r>
            <a:r>
              <a:rPr lang="en-US" sz="40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40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</p:txBody>
      </p:sp>
      <p:pic>
        <p:nvPicPr>
          <p:cNvPr id="5" name="Picture 2" descr="C:\Users\Admin\Downloads\logo tran binh ttro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08140"/>
            <a:ext cx="1205187" cy="120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7999"/>
          </a:xfrm>
          <a:prstGeom prst="rect">
            <a:avLst/>
          </a:prstGeom>
        </p:spPr>
      </p:pic>
      <p:sp>
        <p:nvSpPr>
          <p:cNvPr id="28674" name="Text Box 27"/>
          <p:cNvSpPr txBox="1">
            <a:spLocks noChangeArrowheads="1"/>
          </p:cNvSpPr>
          <p:nvPr/>
        </p:nvSpPr>
        <p:spPr bwMode="auto">
          <a:xfrm>
            <a:off x="457201" y="2785408"/>
            <a:ext cx="8229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cs typeface="Arial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vội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37" name="Đường kết nối thẳng 36"/>
          <p:cNvCxnSpPr/>
          <p:nvPr/>
        </p:nvCxnSpPr>
        <p:spPr>
          <a:xfrm rot="5400000">
            <a:off x="1533878" y="4334954"/>
            <a:ext cx="282222" cy="7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Đường kết nối thẳng 37"/>
          <p:cNvCxnSpPr/>
          <p:nvPr/>
        </p:nvCxnSpPr>
        <p:spPr>
          <a:xfrm rot="5400000">
            <a:off x="7212189" y="3716804"/>
            <a:ext cx="282222" cy="7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Đường kết nối thẳng 41"/>
          <p:cNvCxnSpPr/>
          <p:nvPr/>
        </p:nvCxnSpPr>
        <p:spPr>
          <a:xfrm rot="5400000">
            <a:off x="5154789" y="4334954"/>
            <a:ext cx="282222" cy="7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Hình Chữ nhật 12"/>
          <p:cNvSpPr>
            <a:spLocks noChangeArrowheads="1"/>
          </p:cNvSpPr>
          <p:nvPr/>
        </p:nvSpPr>
        <p:spPr bwMode="auto">
          <a:xfrm>
            <a:off x="1143000" y="2102682"/>
            <a:ext cx="384432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40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ngắt</a:t>
            </a:r>
            <a:r>
              <a:rPr lang="en-US" sz="40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endParaRPr lang="en-US" sz="40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2" descr="C:\Users\Admin\Downloads\logo tran binh ttro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08140"/>
            <a:ext cx="1205187" cy="120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ỹ thuật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1249</TotalTime>
  <Words>1209</Words>
  <Application>Microsoft Office PowerPoint</Application>
  <PresentationFormat>On-screen Show (4:3)</PresentationFormat>
  <Paragraphs>95</Paragraphs>
  <Slides>34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4" baseType="lpstr">
      <vt:lpstr>MS Song</vt:lpstr>
      <vt:lpstr>.VnTimeH</vt:lpstr>
      <vt:lpstr>Arial</vt:lpstr>
      <vt:lpstr>Calibri</vt:lpstr>
      <vt:lpstr>Century Schoolbook</vt:lpstr>
      <vt:lpstr>Times New Roman</vt:lpstr>
      <vt:lpstr>VNI 15 Chops</vt:lpstr>
      <vt:lpstr>Wingdings</vt:lpstr>
      <vt:lpstr>Wingdings 2</vt:lpstr>
      <vt:lpstr>Oriel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</cp:lastModifiedBy>
  <cp:revision>526</cp:revision>
  <dcterms:created xsi:type="dcterms:W3CDTF">2014-08-25T14:59:45Z</dcterms:created>
  <dcterms:modified xsi:type="dcterms:W3CDTF">2021-08-08T14:16:00Z</dcterms:modified>
</cp:coreProperties>
</file>