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434" r:id="rId2"/>
    <p:sldId id="421" r:id="rId3"/>
    <p:sldId id="425" r:id="rId4"/>
    <p:sldId id="435" r:id="rId5"/>
    <p:sldId id="386" r:id="rId6"/>
    <p:sldId id="428" r:id="rId7"/>
    <p:sldId id="400" r:id="rId8"/>
    <p:sldId id="429" r:id="rId9"/>
    <p:sldId id="387" r:id="rId10"/>
    <p:sldId id="408" r:id="rId11"/>
    <p:sldId id="436" r:id="rId12"/>
    <p:sldId id="430" r:id="rId13"/>
    <p:sldId id="409" r:id="rId14"/>
    <p:sldId id="411" r:id="rId15"/>
    <p:sldId id="412" r:id="rId16"/>
    <p:sldId id="410" r:id="rId17"/>
    <p:sldId id="402" r:id="rId18"/>
    <p:sldId id="414" r:id="rId19"/>
    <p:sldId id="415" r:id="rId20"/>
    <p:sldId id="416" r:id="rId21"/>
    <p:sldId id="418" r:id="rId22"/>
    <p:sldId id="431" r:id="rId23"/>
    <p:sldId id="401" r:id="rId24"/>
    <p:sldId id="420" r:id="rId25"/>
    <p:sldId id="417" r:id="rId26"/>
    <p:sldId id="432" r:id="rId27"/>
    <p:sldId id="422" r:id="rId28"/>
    <p:sldId id="437" r:id="rId29"/>
    <p:sldId id="396" r:id="rId30"/>
    <p:sldId id="423" r:id="rId31"/>
    <p:sldId id="399" r:id="rId32"/>
    <p:sldId id="424" r:id="rId33"/>
    <p:sldId id="398" r:id="rId34"/>
    <p:sldId id="43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90000"/>
    <a:srgbClr val="FF3300"/>
    <a:srgbClr val="CC3300"/>
    <a:srgbClr val="00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CF4EBB0-9507-4752-8945-99FB6C2D3998}" type="datetimeFigureOut">
              <a:rPr lang="en-US"/>
              <a:pPr>
                <a:defRPr/>
              </a:pPr>
              <a:t>8/8/2021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noProof="0" smtClean="0"/>
              <a:t>Bấm &amp; sửa kiểu tiêu đề</a:t>
            </a:r>
          </a:p>
          <a:p>
            <a:pPr lvl="1"/>
            <a:r>
              <a:rPr lang="vi-VN" noProof="0" smtClean="0"/>
              <a:t>Mức hai</a:t>
            </a:r>
          </a:p>
          <a:p>
            <a:pPr lvl="2"/>
            <a:r>
              <a:rPr lang="vi-VN" noProof="0" smtClean="0"/>
              <a:t>Mức ba</a:t>
            </a:r>
          </a:p>
          <a:p>
            <a:pPr lvl="3"/>
            <a:r>
              <a:rPr lang="vi-VN" noProof="0" smtClean="0"/>
              <a:t>Mức bốn</a:t>
            </a:r>
          </a:p>
          <a:p>
            <a:pPr lvl="4"/>
            <a:r>
              <a:rPr lang="vi-VN" noProof="0" smtClean="0"/>
              <a:t>Mức năm</a:t>
            </a:r>
            <a:endParaRPr lang="en-US" noProof="0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E903DAB-EE47-46BF-A789-86F7EF62E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502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0C03E-5D74-4C79-BDEA-9A2D33C517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04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03DAB-EE47-46BF-A789-86F7EF62E5D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99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Hình ảnh của Bản chiế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ơi giữ chỗ cho Ghi ch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903DAB-EE47-46BF-A789-86F7EF62E5D2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686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Hình Chữ nhật 4"/>
          <p:cNvSpPr/>
          <p:nvPr/>
        </p:nvSpPr>
        <p:spPr bwMode="auto">
          <a:xfrm>
            <a:off x="276226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Hình Chữ nhật 5"/>
          <p:cNvSpPr/>
          <p:nvPr/>
        </p:nvSpPr>
        <p:spPr bwMode="auto">
          <a:xfrm>
            <a:off x="990601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Hình Chữ nhật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Đường kết nối thẳng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Đường kết nối thẳng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Đường kết nối thẳng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Đường kết nối thẳng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Đường kết nối thẳng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Đường kết nối thẳng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Hình Chữ nhật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Hình Bầu dục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Hình Bầu dục 17"/>
          <p:cNvSpPr/>
          <p:nvPr/>
        </p:nvSpPr>
        <p:spPr bwMode="auto">
          <a:xfrm>
            <a:off x="1309689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Hình Bầu dục 18"/>
          <p:cNvSpPr/>
          <p:nvPr/>
        </p:nvSpPr>
        <p:spPr bwMode="auto">
          <a:xfrm>
            <a:off x="1090614" y="5500690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Hình Bầu dục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Hình Bầu dục 20"/>
          <p:cNvSpPr/>
          <p:nvPr/>
        </p:nvSpPr>
        <p:spPr>
          <a:xfrm>
            <a:off x="1905001" y="4495802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êu đề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9" name="Tiêu đề phụ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333" b="1">
                <a:solidFill>
                  <a:schemeClr val="tx2"/>
                </a:solidFill>
              </a:defRPr>
            </a:lvl1pPr>
            <a:lvl2pPr marL="338648" indent="0" algn="ctr">
              <a:buNone/>
            </a:lvl2pPr>
            <a:lvl3pPr marL="677296" indent="0" algn="ctr">
              <a:buNone/>
            </a:lvl3pPr>
            <a:lvl4pPr marL="1015944" indent="0" algn="ctr">
              <a:buNone/>
            </a:lvl4pPr>
            <a:lvl5pPr marL="1354592" indent="0" algn="ctr">
              <a:buNone/>
            </a:lvl5pPr>
            <a:lvl6pPr marL="1693240" indent="0" algn="ctr">
              <a:buNone/>
            </a:lvl6pPr>
            <a:lvl7pPr marL="2031888" indent="0" algn="ctr">
              <a:buNone/>
            </a:lvl7pPr>
            <a:lvl8pPr marL="2370536" indent="0" algn="ctr">
              <a:buNone/>
            </a:lvl8pPr>
            <a:lvl9pPr marL="2709184" indent="0" algn="ctr">
              <a:buNone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22" name="Nơi giữ chỗ cho Ngày tháng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Nơi giữ chỗ cho Chân trang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6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Nơi giữ chỗ cho Số hiệu Bản chiế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90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B25E1-C324-4E50-9CAC-A7F70C39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BE6CB-9649-41F7-AF67-45FE0ACF6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1676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4F8BA-45FB-4DC3-A79F-83C729018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8" name="Nơi giữ chỗ cho Nội dung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0278D8C-BB4C-4AC5-8382-E4D298A54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Nơi giữ chỗ cho Chân trang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ình Chữ nhật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Hình Chữ nhật 4"/>
          <p:cNvSpPr/>
          <p:nvPr/>
        </p:nvSpPr>
        <p:spPr bwMode="auto">
          <a:xfrm>
            <a:off x="276226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Hình Chữ nhật 5"/>
          <p:cNvSpPr/>
          <p:nvPr/>
        </p:nvSpPr>
        <p:spPr bwMode="auto">
          <a:xfrm>
            <a:off x="990601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Hình Chữ nhật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Đường kết nối thẳng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Đường kết nối thẳng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Đường kết nối thẳng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Đường kết nối thẳng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Đường kết nối thẳng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Hình Chữ nhật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Hình Bầu dục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Hình Bầu dục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Hình Bầu dục 15"/>
          <p:cNvSpPr/>
          <p:nvPr/>
        </p:nvSpPr>
        <p:spPr bwMode="auto">
          <a:xfrm>
            <a:off x="1090614" y="5500690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Hình Bầu dục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Hình Bầu dục 17"/>
          <p:cNvSpPr/>
          <p:nvPr/>
        </p:nvSpPr>
        <p:spPr bwMode="auto">
          <a:xfrm>
            <a:off x="1879601" y="4479927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Đường kết nối thẳng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2222" b="1" cap="small" baseline="0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333" b="1">
                <a:solidFill>
                  <a:schemeClr val="tx2"/>
                </a:solidFill>
              </a:defRPr>
            </a:lvl1pPr>
            <a:lvl2pPr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185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37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37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20" name="Nơi giữ chỗ cho Ngày tháng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Nơi giữ chỗ cho Chân trang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1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Nơi giữ chỗ cho Số hiệu Bản chiế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90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CD6F6-9E44-4E00-BD3A-588CBAE66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9" name="Nơi giữ chỗ cho Nội dung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11" name="Nơi giữ chỗ cho Nội dung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60A7D-2B7E-4D9D-867A-A95E60292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11" name="Nơi giữ chỗ cho Nội dung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13" name="Nơi giữ chỗ cho Nội dung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12" name="Nơi giữ chỗ cho Văn bản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481" b="1">
                <a:solidFill>
                  <a:srgbClr val="FFFFFF"/>
                </a:solidFill>
              </a:defRPr>
            </a:lvl1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14" name="Nơi giữ chỗ cho Văn bản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481" b="1">
                <a:solidFill>
                  <a:srgbClr val="FFFFFF"/>
                </a:solidFill>
              </a:defRPr>
            </a:lvl1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7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F97CA-9165-4DE5-8460-376DC54642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C9AB9BE-9D33-41ED-8BB4-8EC46C838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Nơi giữ chỗ cho Chân trang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D17A-58E0-4E9D-B84E-A3C3D6FFC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Đường kết nối thẳng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Đường kết nối thẳng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Đường kết nối thẳng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Đường kết nối thẳng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Hình Chữ nhật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Đường kết nối thẳng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Hình Bầu dục 10"/>
          <p:cNvSpPr/>
          <p:nvPr/>
        </p:nvSpPr>
        <p:spPr>
          <a:xfrm>
            <a:off x="8156576" y="5715002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1481" b="1" cap="small" baseline="0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296"/>
              </a:spcBef>
              <a:spcAft>
                <a:spcPts val="741"/>
              </a:spcAft>
              <a:buNone/>
              <a:defRPr sz="889"/>
            </a:lvl1pPr>
            <a:lvl2pPr>
              <a:buNone/>
              <a:defRPr sz="889"/>
            </a:lvl2pPr>
            <a:lvl3pPr>
              <a:buNone/>
              <a:defRPr sz="741"/>
            </a:lvl3pPr>
            <a:lvl4pPr>
              <a:buNone/>
              <a:defRPr sz="667"/>
            </a:lvl4pPr>
            <a:lvl5pPr>
              <a:buNone/>
              <a:defRPr sz="667"/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18" name="Nơi giữ chỗ cho Nội dung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12" name="Nơi giữ chỗ cho Ngày tháng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Nơi giữ chỗ cho Số hiệu Bản chiế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80C7C0F-7DA8-42AE-8DFD-EFAF178C7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Nơi giữ chỗ cho Chân trang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Đường kết nối thẳng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Hình Bầu dục 5"/>
          <p:cNvSpPr/>
          <p:nvPr/>
        </p:nvSpPr>
        <p:spPr>
          <a:xfrm>
            <a:off x="8156576" y="5715002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Đường kết nối thẳng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Hình Chữ nhật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Đường kết nối thẳng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Đường kết nối thẳng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Đường kết nối thẳng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1481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2370"/>
            </a:lvl1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 dirty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74"/>
              </a:spcBef>
              <a:spcAft>
                <a:spcPts val="296"/>
              </a:spcAft>
              <a:buFontTx/>
              <a:buNone/>
              <a:defRPr sz="889"/>
            </a:lvl1pPr>
            <a:lvl2pPr>
              <a:defRPr sz="889"/>
            </a:lvl2pPr>
            <a:lvl3pPr>
              <a:defRPr sz="741"/>
            </a:lvl3pPr>
            <a:lvl4pPr>
              <a:defRPr sz="667"/>
            </a:lvl4pPr>
            <a:lvl5pPr>
              <a:defRPr sz="667"/>
            </a:lvl5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12" name="Nơi giữ chỗ cho Ngày tháng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Nơi giữ chỗ cho Số hiệu Bản chiế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8C68A9-6FB2-4ABB-A04F-AFD63A4DA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Nơi giữ chỗ cho Chân trang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Đường kết nối thẳng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Nơi giữ chỗ cho Tiêu đề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1028" name="Nơi giữ chỗ cho Văn bản 1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14" name="Nơi giữ chỗ cho Ngày tháng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2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889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889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Đường kết nối thẳng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Đường kết nối thẳng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Hình Chữ nhậ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Đường kết nối thẳng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Hình Bầu dục 11"/>
          <p:cNvSpPr/>
          <p:nvPr/>
        </p:nvSpPr>
        <p:spPr>
          <a:xfrm>
            <a:off x="8156576" y="5715002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Nơi giữ chỗ cho Số hiệu Bản chiế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037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34FDB405-666D-420C-BD5E-AAEA102D54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222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5pPr>
      <a:lvl6pPr marL="338648" algn="l" rtl="0" fontAlgn="base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6pPr>
      <a:lvl7pPr marL="677296" algn="l" rtl="0" fontAlgn="base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7pPr>
      <a:lvl8pPr marL="1015944" algn="l" rtl="0" fontAlgn="base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8pPr>
      <a:lvl9pPr marL="1354592" algn="l" rtl="0" fontAlgn="base">
        <a:spcBef>
          <a:spcPct val="0"/>
        </a:spcBef>
        <a:spcAft>
          <a:spcPct val="0"/>
        </a:spcAft>
        <a:defRPr sz="2222">
          <a:solidFill>
            <a:schemeClr val="tx2"/>
          </a:solidFill>
          <a:latin typeface="Century Schoolbook" pitchFamily="18" charset="0"/>
        </a:defRPr>
      </a:lvl9pPr>
    </p:titleStyle>
    <p:bodyStyle>
      <a:lvl1pPr marL="202248" indent="-202248" algn="l" rtl="0" eaLnBrk="0" fontAlgn="base" hangingPunct="0">
        <a:spcBef>
          <a:spcPts val="444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1778" kern="1200">
          <a:solidFill>
            <a:schemeClr val="tx1"/>
          </a:solidFill>
          <a:latin typeface="+mn-lt"/>
          <a:ea typeface="+mn-ea"/>
          <a:cs typeface="+mn-cs"/>
        </a:defRPr>
      </a:lvl1pPr>
      <a:lvl2pPr marL="473872" indent="-20224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1555" kern="1200">
          <a:solidFill>
            <a:schemeClr val="tx1"/>
          </a:solidFill>
          <a:latin typeface="+mn-lt"/>
          <a:ea typeface="+mn-ea"/>
          <a:cs typeface="+mn-cs"/>
        </a:defRPr>
      </a:lvl2pPr>
      <a:lvl3pPr marL="677296" indent="-135224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1778" kern="1200">
          <a:solidFill>
            <a:schemeClr val="tx1"/>
          </a:solidFill>
          <a:latin typeface="+mn-lt"/>
          <a:ea typeface="+mn-ea"/>
          <a:cs typeface="+mn-cs"/>
        </a:defRPr>
      </a:lvl3pPr>
      <a:lvl4pPr marL="879544" indent="-135224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1481" kern="1200">
          <a:solidFill>
            <a:schemeClr val="tx1"/>
          </a:solidFill>
          <a:latin typeface="+mn-lt"/>
          <a:ea typeface="+mn-ea"/>
          <a:cs typeface="+mn-cs"/>
        </a:defRPr>
      </a:lvl4pPr>
      <a:lvl5pPr marL="1082969" indent="-135224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185" kern="1200">
          <a:solidFill>
            <a:schemeClr val="tx1"/>
          </a:solidFill>
          <a:latin typeface="+mn-lt"/>
          <a:ea typeface="+mn-ea"/>
          <a:cs typeface="+mn-cs"/>
        </a:defRPr>
      </a:lvl5pPr>
      <a:lvl6pPr marL="1286863" indent="-135459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185" kern="1200">
          <a:solidFill>
            <a:schemeClr val="tx2"/>
          </a:solidFill>
          <a:latin typeface="+mn-lt"/>
          <a:ea typeface="+mn-ea"/>
          <a:cs typeface="+mn-cs"/>
        </a:defRPr>
      </a:lvl6pPr>
      <a:lvl7pPr marL="1490051" indent="-135459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037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693240" indent="-135459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037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896429" indent="-135459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037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3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772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159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5459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693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3188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3705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091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4" y="47782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-18542" y="3088647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: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NỖI DẰN VẶT CỦA 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AN-ĐRÂY-CA</a:t>
            </a:r>
            <a:endParaRPr lang="en-US" sz="4800" b="1" i="1" dirty="0">
              <a:solidFill>
                <a:srgbClr val="FF0000"/>
              </a:solidFill>
              <a:latin typeface="Times New Roman" pitchFamily="18" charset="0"/>
              <a:ea typeface="MS Song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198929" y="2245733"/>
            <a:ext cx="618876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 6</a:t>
            </a:r>
            <a:endParaRPr lang="en-US" sz="4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4" descr="Flower Desktop Wallpaper Blue Wallpaper - Blue Flower Corner Png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AutoShape 6" descr="Download Free png Transparent Blue Flower Crown - Blue Watercolor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AutoShape 10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AutoShape 12" descr="Melody of spring flowers clipart png #43185 - Free Icons and PNG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1198929" y="613465"/>
            <a:ext cx="7746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PHÒNG </a:t>
            </a:r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GIÁO DỤC – ĐÀO TẠO QUẬN 5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TRƯỜNG TIỂU HỌC TRẦN BÌNH TRỌNG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938371" y="5029246"/>
            <a:ext cx="695739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Giáo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 </a:t>
            </a:r>
            <a:r>
              <a:rPr lang="en-US" sz="2600" dirty="0" err="1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viên</a:t>
            </a:r>
            <a:r>
              <a:rPr lang="en-US" sz="2600" dirty="0" smtClean="0">
                <a:solidFill>
                  <a:srgbClr val="002060"/>
                </a:solidFill>
                <a:latin typeface="Times New Roman" pitchFamily="18" charset="0"/>
                <a:ea typeface="MS Song"/>
                <a:cs typeface="Times New Roman" pitchFamily="18" charset="0"/>
              </a:rPr>
              <a:t>: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Ñoaøn</a:t>
            </a:r>
            <a:r>
              <a:rPr lang="en-US" sz="4400" b="1" dirty="0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Thò</a:t>
            </a:r>
            <a:r>
              <a:rPr lang="en-US" sz="4400" b="1" dirty="0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Thuùy</a:t>
            </a:r>
            <a:r>
              <a:rPr lang="en-US" sz="4400" b="1" dirty="0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0000CC"/>
                </a:solidFill>
                <a:latin typeface="VNI 15 Chops" panose="00000400000000000000" pitchFamily="2" charset="2"/>
                <a:ea typeface="MS Song"/>
                <a:cs typeface="Times New Roman" pitchFamily="18" charset="0"/>
              </a:rPr>
              <a:t>Vaân</a:t>
            </a:r>
            <a:endParaRPr lang="en-US" sz="4400" b="1" i="1" dirty="0">
              <a:solidFill>
                <a:srgbClr val="0000CC"/>
              </a:solidFill>
              <a:latin typeface="VNI 15 Chops" panose="00000400000000000000" pitchFamily="2" charset="2"/>
              <a:ea typeface="MS Song"/>
              <a:cs typeface="Times New Roman" pitchFamily="18" charset="0"/>
            </a:endParaRPr>
          </a:p>
        </p:txBody>
      </p:sp>
      <p:pic>
        <p:nvPicPr>
          <p:cNvPr id="2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2704" y="-8969"/>
            <a:ext cx="1777123" cy="2037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19718" y="-137940"/>
            <a:ext cx="1816464" cy="2082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three-violet-flower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2762" y="5958982"/>
            <a:ext cx="5090952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2709" y="502126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7" descr="CG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974" y="4884934"/>
            <a:ext cx="17113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75902" y="1537847"/>
            <a:ext cx="70040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err="1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3399"/>
                </a:solidFill>
                <a:latin typeface="Times New Roman" pitchFamily="18" charset="0"/>
                <a:cs typeface="Times New Roman" pitchFamily="18" charset="0"/>
              </a:rPr>
              <a:t>: TẬP ĐỌC</a:t>
            </a:r>
            <a:endParaRPr lang="en-US" sz="4000" b="1" dirty="0">
              <a:solidFill>
                <a:srgbClr val="FF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996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split orient="vert"/>
      </p:transition>
    </mc:Choice>
    <mc:Fallback>
      <p:transition spd="slow" advClick="0" advTm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075" grpId="0"/>
      <p:bldP spid="18" grpId="0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0722" name="Hộp_Văn_Bản 6"/>
          <p:cNvSpPr txBox="1">
            <a:spLocks noChangeArrowheads="1"/>
          </p:cNvSpPr>
          <p:nvPr/>
        </p:nvSpPr>
        <p:spPr bwMode="auto">
          <a:xfrm>
            <a:off x="295871" y="1752600"/>
            <a:ext cx="8861778" cy="392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mệt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nhọc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ớt</a:t>
            </a:r>
            <a:endParaRPr lang="en-US" sz="355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day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endParaRPr lang="en-US" sz="355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dịu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endParaRPr lang="en-US" sz="355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hốt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nấc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òa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3555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8" y="90152"/>
            <a:ext cx="9002332" cy="66583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12512" y="2542177"/>
            <a:ext cx="54606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76" y="218302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80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1747" name="Hộp_Văn_Bản 8"/>
          <p:cNvSpPr txBox="1">
            <a:spLocks noChangeArrowheads="1"/>
          </p:cNvSpPr>
          <p:nvPr/>
        </p:nvSpPr>
        <p:spPr bwMode="auto">
          <a:xfrm>
            <a:off x="338667" y="1406970"/>
            <a:ext cx="84666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1748" name="Hộp_Văn_Bản 9"/>
          <p:cNvSpPr txBox="1">
            <a:spLocks noChangeArrowheads="1"/>
          </p:cNvSpPr>
          <p:nvPr/>
        </p:nvSpPr>
        <p:spPr bwMode="auto">
          <a:xfrm>
            <a:off x="338667" y="2130778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Hộp_Văn_Bản 8"/>
          <p:cNvSpPr txBox="1">
            <a:spLocks noChangeArrowheads="1"/>
          </p:cNvSpPr>
          <p:nvPr/>
        </p:nvSpPr>
        <p:spPr bwMode="auto">
          <a:xfrm>
            <a:off x="395111" y="3937000"/>
            <a:ext cx="8153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536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  <p:bldP spid="31748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2770" name="Hộp_Văn_Bản 11"/>
          <p:cNvSpPr txBox="1">
            <a:spLocks noChangeArrowheads="1"/>
          </p:cNvSpPr>
          <p:nvPr/>
        </p:nvSpPr>
        <p:spPr bwMode="auto">
          <a:xfrm>
            <a:off x="457201" y="1827446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427631" y="4087475"/>
            <a:ext cx="825917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vâng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0480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3794" name="Hộp_Văn_Bản 12"/>
          <p:cNvSpPr txBox="1">
            <a:spLocks noChangeArrowheads="1"/>
          </p:cNvSpPr>
          <p:nvPr/>
        </p:nvSpPr>
        <p:spPr bwMode="auto">
          <a:xfrm>
            <a:off x="556716" y="1654123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An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Hình Chữ nhật 4"/>
          <p:cNvSpPr>
            <a:spLocks noChangeArrowheads="1"/>
          </p:cNvSpPr>
          <p:nvPr/>
        </p:nvSpPr>
        <p:spPr bwMode="auto">
          <a:xfrm>
            <a:off x="419101" y="3200400"/>
            <a:ext cx="830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4818" name="Hình Chữ nhật 3"/>
          <p:cNvSpPr>
            <a:spLocks noChangeArrowheads="1"/>
          </p:cNvSpPr>
          <p:nvPr/>
        </p:nvSpPr>
        <p:spPr bwMode="auto">
          <a:xfrm>
            <a:off x="685800" y="150989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Hình Chữ nhật 4"/>
          <p:cNvSpPr>
            <a:spLocks noChangeArrowheads="1"/>
          </p:cNvSpPr>
          <p:nvPr/>
        </p:nvSpPr>
        <p:spPr bwMode="auto">
          <a:xfrm>
            <a:off x="564444" y="2864556"/>
            <a:ext cx="8305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4" name="Hộp_Văn_Bản 13"/>
          <p:cNvSpPr txBox="1">
            <a:spLocks noChangeArrowheads="1"/>
          </p:cNvSpPr>
          <p:nvPr/>
        </p:nvSpPr>
        <p:spPr bwMode="auto">
          <a:xfrm>
            <a:off x="533400" y="2695223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843" name="Hộp_Văn_Bản 14"/>
          <p:cNvSpPr txBox="1">
            <a:spLocks noChangeArrowheads="1"/>
          </p:cNvSpPr>
          <p:nvPr/>
        </p:nvSpPr>
        <p:spPr bwMode="auto">
          <a:xfrm>
            <a:off x="609600" y="1848556"/>
            <a:ext cx="5638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58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6866" name="Hộp_Văn_Bản 8"/>
          <p:cNvSpPr txBox="1">
            <a:spLocks noChangeArrowheads="1"/>
          </p:cNvSpPr>
          <p:nvPr/>
        </p:nvSpPr>
        <p:spPr bwMode="auto">
          <a:xfrm>
            <a:off x="533400" y="1538744"/>
            <a:ext cx="824438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6867" name="Hộp_Văn_Bản 9"/>
          <p:cNvSpPr txBox="1">
            <a:spLocks noChangeArrowheads="1"/>
          </p:cNvSpPr>
          <p:nvPr/>
        </p:nvSpPr>
        <p:spPr bwMode="auto">
          <a:xfrm>
            <a:off x="624385" y="2895600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Hình Chữ nhật 7"/>
          <p:cNvSpPr>
            <a:spLocks noChangeArrowheads="1"/>
          </p:cNvSpPr>
          <p:nvPr/>
        </p:nvSpPr>
        <p:spPr bwMode="auto">
          <a:xfrm>
            <a:off x="533400" y="4487336"/>
            <a:ext cx="8229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hốt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7890" name="Hộp_Văn_Bản 10"/>
          <p:cNvSpPr txBox="1">
            <a:spLocks noChangeArrowheads="1"/>
          </p:cNvSpPr>
          <p:nvPr/>
        </p:nvSpPr>
        <p:spPr bwMode="auto">
          <a:xfrm>
            <a:off x="609600" y="1676400"/>
            <a:ext cx="8229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_Văn_Bản 14"/>
          <p:cNvSpPr txBox="1">
            <a:spLocks noChangeArrowheads="1"/>
          </p:cNvSpPr>
          <p:nvPr/>
        </p:nvSpPr>
        <p:spPr bwMode="auto">
          <a:xfrm>
            <a:off x="451556" y="3146778"/>
            <a:ext cx="8153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8914" name="Hộp_Văn_Bản 13"/>
          <p:cNvSpPr txBox="1">
            <a:spLocks noChangeArrowheads="1"/>
          </p:cNvSpPr>
          <p:nvPr/>
        </p:nvSpPr>
        <p:spPr bwMode="auto">
          <a:xfrm>
            <a:off x="507241" y="2062195"/>
            <a:ext cx="7924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Hộp_Văn_Bản 14"/>
          <p:cNvSpPr txBox="1">
            <a:spLocks noChangeArrowheads="1"/>
          </p:cNvSpPr>
          <p:nvPr/>
        </p:nvSpPr>
        <p:spPr bwMode="auto">
          <a:xfrm>
            <a:off x="507241" y="3486676"/>
            <a:ext cx="829168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74302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C:\Documents and Settings\Quoc Tuan\Desktop\App Ip\Noi dan vat cua An-dray-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686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9938" name="Hộp_Văn_Bản 13"/>
          <p:cNvSpPr txBox="1">
            <a:spLocks noChangeArrowheads="1"/>
          </p:cNvSpPr>
          <p:nvPr/>
        </p:nvSpPr>
        <p:spPr bwMode="auto">
          <a:xfrm>
            <a:off x="914400" y="2241541"/>
            <a:ext cx="6400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4" name="Hộp_Văn_Bản 15"/>
          <p:cNvSpPr txBox="1">
            <a:spLocks noChangeArrowheads="1"/>
          </p:cNvSpPr>
          <p:nvPr/>
        </p:nvSpPr>
        <p:spPr bwMode="auto">
          <a:xfrm>
            <a:off x="564445" y="3428999"/>
            <a:ext cx="85795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- ca.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0962" name="Hộp_Văn_Bản 8"/>
          <p:cNvSpPr txBox="1">
            <a:spLocks noChangeArrowheads="1"/>
          </p:cNvSpPr>
          <p:nvPr/>
        </p:nvSpPr>
        <p:spPr bwMode="auto">
          <a:xfrm>
            <a:off x="609601" y="2218605"/>
            <a:ext cx="7924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0963" name="Hộp_Văn_Bản 9"/>
          <p:cNvSpPr txBox="1">
            <a:spLocks noChangeArrowheads="1"/>
          </p:cNvSpPr>
          <p:nvPr/>
        </p:nvSpPr>
        <p:spPr bwMode="auto">
          <a:xfrm>
            <a:off x="293427" y="1572161"/>
            <a:ext cx="8839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ình Chữ nhật 7"/>
          <p:cNvSpPr>
            <a:spLocks noChangeArrowheads="1"/>
          </p:cNvSpPr>
          <p:nvPr/>
        </p:nvSpPr>
        <p:spPr bwMode="auto">
          <a:xfrm>
            <a:off x="457201" y="2895600"/>
            <a:ext cx="86868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1986" name="Hộp_Văn_Bản 14"/>
          <p:cNvSpPr txBox="1">
            <a:spLocks noChangeArrowheads="1"/>
          </p:cNvSpPr>
          <p:nvPr/>
        </p:nvSpPr>
        <p:spPr bwMode="auto">
          <a:xfrm>
            <a:off x="554567" y="1787267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6627" name="Hộp_Văn_Bản 15"/>
          <p:cNvSpPr txBox="1">
            <a:spLocks noChangeArrowheads="1"/>
          </p:cNvSpPr>
          <p:nvPr/>
        </p:nvSpPr>
        <p:spPr bwMode="auto">
          <a:xfrm>
            <a:off x="419100" y="3412074"/>
            <a:ext cx="857673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23197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19418"/>
            <a:ext cx="9144000" cy="6857999"/>
          </a:xfrm>
          <a:prstGeom prst="rect">
            <a:avLst/>
          </a:prstGeom>
        </p:spPr>
      </p:pic>
      <p:sp>
        <p:nvSpPr>
          <p:cNvPr id="43010" name="Hộp_Văn_Bản 14"/>
          <p:cNvSpPr txBox="1">
            <a:spLocks noChangeArrowheads="1"/>
          </p:cNvSpPr>
          <p:nvPr/>
        </p:nvSpPr>
        <p:spPr bwMode="auto">
          <a:xfrm>
            <a:off x="685800" y="1814717"/>
            <a:ext cx="861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_Văn_Bản 15"/>
          <p:cNvSpPr txBox="1">
            <a:spLocks noChangeArrowheads="1"/>
          </p:cNvSpPr>
          <p:nvPr/>
        </p:nvSpPr>
        <p:spPr bwMode="auto">
          <a:xfrm>
            <a:off x="381000" y="2827754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4035" name="Hộp_Văn_Bản 15"/>
          <p:cNvSpPr txBox="1">
            <a:spLocks noChangeArrowheads="1"/>
          </p:cNvSpPr>
          <p:nvPr/>
        </p:nvSpPr>
        <p:spPr bwMode="auto">
          <a:xfrm>
            <a:off x="768824" y="1883798"/>
            <a:ext cx="8153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6" name="Hộp_Văn_Bản 15"/>
          <p:cNvSpPr txBox="1">
            <a:spLocks noChangeArrowheads="1"/>
          </p:cNvSpPr>
          <p:nvPr/>
        </p:nvSpPr>
        <p:spPr bwMode="auto">
          <a:xfrm>
            <a:off x="740391" y="2987984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ca.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4034" name="Hộp_Văn_Bản 14"/>
          <p:cNvSpPr txBox="1">
            <a:spLocks noChangeArrowheads="1"/>
          </p:cNvSpPr>
          <p:nvPr/>
        </p:nvSpPr>
        <p:spPr bwMode="auto">
          <a:xfrm>
            <a:off x="457200" y="1635404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035" name="Hộp_Văn_Bản 15"/>
          <p:cNvSpPr txBox="1">
            <a:spLocks noChangeArrowheads="1"/>
          </p:cNvSpPr>
          <p:nvPr/>
        </p:nvSpPr>
        <p:spPr bwMode="auto">
          <a:xfrm>
            <a:off x="457200" y="3001739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4036" name="Hộp_Văn_Bản 15"/>
          <p:cNvSpPr txBox="1">
            <a:spLocks noChangeArrowheads="1"/>
          </p:cNvSpPr>
          <p:nvPr/>
        </p:nvSpPr>
        <p:spPr bwMode="auto">
          <a:xfrm>
            <a:off x="457200" y="4373761"/>
            <a:ext cx="8153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ca.</a:t>
            </a:r>
          </a:p>
        </p:txBody>
      </p:sp>
      <p:pic>
        <p:nvPicPr>
          <p:cNvPr id="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1094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838200" y="304800"/>
            <a:ext cx="7315200" cy="59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59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59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59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3" name="Hộp_Văn_Bản 8"/>
          <p:cNvSpPr txBox="1">
            <a:spLocks noChangeArrowheads="1"/>
          </p:cNvSpPr>
          <p:nvPr/>
        </p:nvSpPr>
        <p:spPr bwMode="auto">
          <a:xfrm>
            <a:off x="1249681" y="942102"/>
            <a:ext cx="6644640" cy="182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3259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59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r>
              <a:rPr lang="en-US" sz="3259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59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khôm</a:t>
            </a:r>
            <a:r>
              <a:rPr lang="en-US" sz="3259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59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</a:t>
            </a:r>
            <a:r>
              <a:rPr lang="en-US" sz="3259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59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endParaRPr lang="en-US" sz="3259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Hộp_Văn_Bản 15"/>
          <p:cNvSpPr txBox="1">
            <a:spLocks noChangeArrowheads="1"/>
          </p:cNvSpPr>
          <p:nvPr/>
        </p:nvSpPr>
        <p:spPr bwMode="auto">
          <a:xfrm>
            <a:off x="838200" y="3032899"/>
            <a:ext cx="7089422" cy="2827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555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3555" u="sng" dirty="0" err="1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555" u="sng" dirty="0" smtClean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555" u="sng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ý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8" y="90152"/>
            <a:ext cx="9002332" cy="66583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12512" y="2542177"/>
            <a:ext cx="54606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en-US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5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DIỄN CẢM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76" y="218302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66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47106" name="Text Box 5"/>
          <p:cNvSpPr txBox="1">
            <a:spLocks noChangeArrowheads="1"/>
          </p:cNvSpPr>
          <p:nvPr/>
        </p:nvSpPr>
        <p:spPr bwMode="auto">
          <a:xfrm>
            <a:off x="3505200" y="1112427"/>
            <a:ext cx="990600" cy="61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7" b="1">
                <a:cs typeface="Arial" charset="0"/>
              </a:rPr>
              <a:t> </a:t>
            </a:r>
          </a:p>
        </p:txBody>
      </p:sp>
      <p:sp>
        <p:nvSpPr>
          <p:cNvPr id="47107" name="Text Box 6"/>
          <p:cNvSpPr txBox="1">
            <a:spLocks noChangeArrowheads="1"/>
          </p:cNvSpPr>
          <p:nvPr/>
        </p:nvSpPr>
        <p:spPr bwMode="auto">
          <a:xfrm>
            <a:off x="-76200" y="2184871"/>
            <a:ext cx="1371600" cy="61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407" b="1">
                <a:cs typeface="Arial" charset="0"/>
              </a:rPr>
              <a:t>   </a:t>
            </a:r>
          </a:p>
        </p:txBody>
      </p:sp>
      <p:sp>
        <p:nvSpPr>
          <p:cNvPr id="47108" name="Text Box 14"/>
          <p:cNvSpPr txBox="1">
            <a:spLocks noChangeArrowheads="1"/>
          </p:cNvSpPr>
          <p:nvPr/>
        </p:nvSpPr>
        <p:spPr bwMode="auto">
          <a:xfrm>
            <a:off x="457199" y="1112425"/>
            <a:ext cx="8382001" cy="491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444"/>
              </a:spcBef>
            </a:pPr>
            <a:r>
              <a:rPr lang="en-US" sz="3407" dirty="0">
                <a:cs typeface="Arial" charset="0"/>
              </a:rPr>
              <a:t>   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hốt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An –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đrây-ca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40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44"/>
              </a:spcBef>
            </a:pP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oà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ủi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444"/>
              </a:spcBef>
            </a:pP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con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cứu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7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407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4879" name="Line 15"/>
          <p:cNvSpPr>
            <a:spLocks noChangeShapeType="1"/>
          </p:cNvSpPr>
          <p:nvPr/>
        </p:nvSpPr>
        <p:spPr bwMode="auto">
          <a:xfrm>
            <a:off x="3160889" y="2187222"/>
            <a:ext cx="201136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 sz="3407"/>
          </a:p>
        </p:txBody>
      </p:sp>
      <p:sp>
        <p:nvSpPr>
          <p:cNvPr id="164881" name="Line 17"/>
          <p:cNvSpPr>
            <a:spLocks noChangeShapeType="1"/>
          </p:cNvSpPr>
          <p:nvPr/>
        </p:nvSpPr>
        <p:spPr bwMode="auto">
          <a:xfrm>
            <a:off x="2257777" y="4896556"/>
            <a:ext cx="2912533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 sz="3407"/>
          </a:p>
        </p:txBody>
      </p:sp>
      <p:sp>
        <p:nvSpPr>
          <p:cNvPr id="164882" name="Line 18"/>
          <p:cNvSpPr>
            <a:spLocks noChangeShapeType="1"/>
          </p:cNvSpPr>
          <p:nvPr/>
        </p:nvSpPr>
        <p:spPr bwMode="auto">
          <a:xfrm>
            <a:off x="4515555" y="2695222"/>
            <a:ext cx="2573867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 sz="3407"/>
          </a:p>
        </p:txBody>
      </p:sp>
      <p:sp>
        <p:nvSpPr>
          <p:cNvPr id="164884" name="Line 20"/>
          <p:cNvSpPr>
            <a:spLocks noChangeShapeType="1"/>
          </p:cNvSpPr>
          <p:nvPr/>
        </p:nvSpPr>
        <p:spPr bwMode="auto">
          <a:xfrm>
            <a:off x="225778" y="3767667"/>
            <a:ext cx="1354667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 sz="3407"/>
          </a:p>
        </p:txBody>
      </p:sp>
      <p:sp>
        <p:nvSpPr>
          <p:cNvPr id="164885" name="Line 21"/>
          <p:cNvSpPr>
            <a:spLocks noChangeShapeType="1"/>
          </p:cNvSpPr>
          <p:nvPr/>
        </p:nvSpPr>
        <p:spPr bwMode="auto">
          <a:xfrm>
            <a:off x="5588000" y="4840111"/>
            <a:ext cx="1151467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 sz="3407"/>
          </a:p>
        </p:txBody>
      </p:sp>
      <p:sp>
        <p:nvSpPr>
          <p:cNvPr id="164886" name="Line 22"/>
          <p:cNvSpPr>
            <a:spLocks noChangeShapeType="1"/>
          </p:cNvSpPr>
          <p:nvPr/>
        </p:nvSpPr>
        <p:spPr bwMode="auto">
          <a:xfrm>
            <a:off x="846667" y="4275667"/>
            <a:ext cx="1557867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en-US" sz="3407"/>
          </a:p>
        </p:txBody>
      </p:sp>
      <p:cxnSp>
        <p:nvCxnSpPr>
          <p:cNvPr id="22" name="Đường kết nối thẳng 21"/>
          <p:cNvCxnSpPr/>
          <p:nvPr/>
        </p:nvCxnSpPr>
        <p:spPr>
          <a:xfrm>
            <a:off x="3104445" y="3203222"/>
            <a:ext cx="2302933" cy="1176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013" y="101161"/>
            <a:ext cx="1093508" cy="109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4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64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64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6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164879" grpId="0" animBg="1"/>
      <p:bldP spid="164881" grpId="0" animBg="1"/>
      <p:bldP spid="164882" grpId="0" animBg="1"/>
      <p:bldP spid="164884" grpId="0" animBg="1"/>
      <p:bldP spid="164885" grpId="0" animBg="1"/>
      <p:bldP spid="16488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23555" name="Hộp_Văn_Bản 8"/>
          <p:cNvSpPr txBox="1">
            <a:spLocks noChangeArrowheads="1"/>
          </p:cNvSpPr>
          <p:nvPr/>
        </p:nvSpPr>
        <p:spPr bwMode="auto">
          <a:xfrm>
            <a:off x="451556" y="2017889"/>
            <a:ext cx="8305800" cy="200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8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488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8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88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8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488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8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88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488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889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889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endParaRPr lang="en-US" sz="4889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667" b="1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667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</a:t>
            </a:r>
            <a:r>
              <a:rPr lang="en-US" sz="2667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67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khôm</a:t>
            </a:r>
            <a:r>
              <a:rPr lang="en-US" sz="2667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667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</a:t>
            </a:r>
            <a:r>
              <a:rPr lang="en-US" sz="2667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667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xki</a:t>
            </a:r>
            <a:endParaRPr lang="en-US" sz="2667" b="1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Hộp_Văn_Bản 8"/>
          <p:cNvSpPr txBox="1">
            <a:spLocks noChangeArrowheads="1"/>
          </p:cNvSpPr>
          <p:nvPr/>
        </p:nvSpPr>
        <p:spPr bwMode="auto">
          <a:xfrm>
            <a:off x="419101" y="918280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6" name="Hộp_Văn_Bản 15"/>
          <p:cNvSpPr txBox="1">
            <a:spLocks noChangeArrowheads="1"/>
          </p:cNvSpPr>
          <p:nvPr/>
        </p:nvSpPr>
        <p:spPr bwMode="auto">
          <a:xfrm>
            <a:off x="533400" y="3203222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- Em hãy nói lời an ủi của em với An – đrây – ca? </a:t>
            </a:r>
          </a:p>
        </p:txBody>
      </p:sp>
      <p:sp>
        <p:nvSpPr>
          <p:cNvPr id="14" name="Hộp_Văn_Bản 13"/>
          <p:cNvSpPr txBox="1">
            <a:spLocks noChangeArrowheads="1"/>
          </p:cNvSpPr>
          <p:nvPr/>
        </p:nvSpPr>
        <p:spPr bwMode="auto">
          <a:xfrm>
            <a:off x="381000" y="1284112"/>
            <a:ext cx="8610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26753"/>
            <a:ext cx="1093508" cy="109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5" name="Hộp_Văn_Bản 14"/>
          <p:cNvSpPr txBox="1">
            <a:spLocks noChangeArrowheads="1"/>
          </p:cNvSpPr>
          <p:nvPr/>
        </p:nvSpPr>
        <p:spPr bwMode="auto">
          <a:xfrm>
            <a:off x="266701" y="1468077"/>
            <a:ext cx="8610600" cy="3921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5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55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5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mải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muộn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sớm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day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mãi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5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55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555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day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dứt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–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55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55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7108"/>
            <a:ext cx="1093508" cy="109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51204" name="Hộp_Văn_Bản 14"/>
          <p:cNvSpPr txBox="1">
            <a:spLocks noChangeArrowheads="1"/>
          </p:cNvSpPr>
          <p:nvPr/>
        </p:nvSpPr>
        <p:spPr bwMode="auto">
          <a:xfrm>
            <a:off x="533400" y="1905000"/>
            <a:ext cx="86106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iểm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90309"/>
            <a:ext cx="1093508" cy="109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52226" name="Text Box 5"/>
          <p:cNvSpPr txBox="1">
            <a:spLocks noChangeArrowheads="1"/>
          </p:cNvSpPr>
          <p:nvPr/>
        </p:nvSpPr>
        <p:spPr bwMode="auto">
          <a:xfrm>
            <a:off x="3581400" y="2921001"/>
            <a:ext cx="9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.VnTimeH" pitchFamily="34" charset="0"/>
              </a:rPr>
              <a:t> </a:t>
            </a:r>
          </a:p>
        </p:txBody>
      </p:sp>
      <p:sp>
        <p:nvSpPr>
          <p:cNvPr id="52227" name="Text Box 6"/>
          <p:cNvSpPr txBox="1">
            <a:spLocks noChangeArrowheads="1"/>
          </p:cNvSpPr>
          <p:nvPr/>
        </p:nvSpPr>
        <p:spPr bwMode="auto">
          <a:xfrm>
            <a:off x="0" y="3993444"/>
            <a:ext cx="1371600" cy="45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70" b="1"/>
              <a:t>   </a:t>
            </a:r>
          </a:p>
        </p:txBody>
      </p:sp>
      <p:sp>
        <p:nvSpPr>
          <p:cNvPr id="52228" name="WordArt 14"/>
          <p:cNvSpPr>
            <a:spLocks noChangeArrowheads="1" noChangeShapeType="1" noTextEdit="1"/>
          </p:cNvSpPr>
          <p:nvPr/>
        </p:nvSpPr>
        <p:spPr bwMode="auto">
          <a:xfrm>
            <a:off x="1195388" y="1329974"/>
            <a:ext cx="5535612" cy="9525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0681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667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80000" scaled="1"/>
                </a:gradFill>
                <a:latin typeface="Times New Roman"/>
                <a:cs typeface="Times New Roman"/>
              </a:rPr>
              <a:t>Dặn</a:t>
            </a:r>
            <a:r>
              <a:rPr lang="en-US" sz="2667" b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80000" scaled="1"/>
                </a:gradFill>
                <a:latin typeface="Times New Roman"/>
                <a:cs typeface="Times New Roman"/>
              </a:rPr>
              <a:t> </a:t>
            </a:r>
            <a:r>
              <a:rPr lang="en-US" sz="2667" b="1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980000" scaled="1"/>
                </a:gradFill>
                <a:latin typeface="Times New Roman"/>
                <a:cs typeface="Times New Roman"/>
              </a:rPr>
              <a:t>dò</a:t>
            </a:r>
            <a:endParaRPr lang="en-US" sz="2667" b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498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52229" name="Hộp_Văn_Bản 5"/>
          <p:cNvSpPr txBox="1">
            <a:spLocks noChangeArrowheads="1"/>
          </p:cNvSpPr>
          <p:nvPr/>
        </p:nvSpPr>
        <p:spPr bwMode="auto">
          <a:xfrm>
            <a:off x="304800" y="2582333"/>
            <a:ext cx="8610600" cy="2098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59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5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25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59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325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”/ 59 SGK</a:t>
            </a:r>
            <a:endParaRPr lang="en-US" sz="3259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46" y="361329"/>
            <a:ext cx="1093508" cy="1090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84" y="11374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5058" y="1626106"/>
            <a:ext cx="6788172" cy="288150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</a:bodyPr>
          <a:lstStyle/>
          <a:p>
            <a:r>
              <a:rPr lang="en-US" sz="4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4368"/>
            <a:ext cx="1206500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854003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8" y="103031"/>
            <a:ext cx="8899301" cy="67549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31832" y="2318197"/>
            <a:ext cx="556367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</a:t>
            </a:r>
          </a:p>
          <a:p>
            <a:pPr algn="ctr"/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8" y="103031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99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2290" name="Text Box 9"/>
          <p:cNvSpPr txBox="1">
            <a:spLocks noChangeArrowheads="1"/>
          </p:cNvSpPr>
          <p:nvPr/>
        </p:nvSpPr>
        <p:spPr bwMode="auto">
          <a:xfrm>
            <a:off x="457200" y="2815309"/>
            <a:ext cx="8534400" cy="2900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889"/>
              </a:spcBef>
            </a:pPr>
            <a:r>
              <a:rPr lang="en-US" sz="40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889"/>
              </a:spcBef>
              <a:buFontTx/>
              <a:buChar char="-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889"/>
              </a:spcBef>
              <a:buFontTx/>
              <a:buChar char="-"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Khỏi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889"/>
              </a:spcBef>
              <a:buFontTx/>
              <a:buChar char="-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4579" name="Hộp_Văn_Bản 4"/>
          <p:cNvSpPr txBox="1">
            <a:spLocks noChangeArrowheads="1"/>
          </p:cNvSpPr>
          <p:nvPr/>
        </p:nvSpPr>
        <p:spPr bwMode="auto">
          <a:xfrm>
            <a:off x="644879" y="1858586"/>
            <a:ext cx="785424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245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5362" name="Hình Chữ nhật 11"/>
          <p:cNvSpPr>
            <a:spLocks noChangeArrowheads="1"/>
          </p:cNvSpPr>
          <p:nvPr/>
        </p:nvSpPr>
        <p:spPr bwMode="auto">
          <a:xfrm>
            <a:off x="1143000" y="2356557"/>
            <a:ext cx="7543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363" name="Hình Chữ nhật 12"/>
          <p:cNvSpPr>
            <a:spLocks noChangeArrowheads="1"/>
          </p:cNvSpPr>
          <p:nvPr/>
        </p:nvSpPr>
        <p:spPr bwMode="auto">
          <a:xfrm>
            <a:off x="1219200" y="1622778"/>
            <a:ext cx="4628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pic>
        <p:nvPicPr>
          <p:cNvPr id="4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8434" name="Text Box 8"/>
          <p:cNvSpPr txBox="1">
            <a:spLocks noChangeArrowheads="1"/>
          </p:cNvSpPr>
          <p:nvPr/>
        </p:nvSpPr>
        <p:spPr bwMode="auto">
          <a:xfrm>
            <a:off x="457200" y="2908136"/>
            <a:ext cx="77928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cs typeface="Arial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đrây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hoảng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nức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dằn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vặt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Hộp_Văn_Bản 14"/>
          <p:cNvSpPr txBox="1">
            <a:spLocks noChangeArrowheads="1"/>
          </p:cNvSpPr>
          <p:nvPr/>
        </p:nvSpPr>
        <p:spPr bwMode="auto">
          <a:xfrm>
            <a:off x="685800" y="1905000"/>
            <a:ext cx="6705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266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16386" name="Hình Chữ nhật 11"/>
          <p:cNvSpPr>
            <a:spLocks noChangeArrowheads="1"/>
          </p:cNvSpPr>
          <p:nvPr/>
        </p:nvSpPr>
        <p:spPr bwMode="auto">
          <a:xfrm>
            <a:off x="846667" y="2356556"/>
            <a:ext cx="784013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387" name="Hình Chữ nhật 12"/>
          <p:cNvSpPr>
            <a:spLocks noChangeArrowheads="1"/>
          </p:cNvSpPr>
          <p:nvPr/>
        </p:nvSpPr>
        <p:spPr bwMode="auto">
          <a:xfrm>
            <a:off x="1219200" y="1622778"/>
            <a:ext cx="46281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pic>
        <p:nvPicPr>
          <p:cNvPr id="5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28674" name="Text Box 27"/>
          <p:cNvSpPr txBox="1">
            <a:spLocks noChangeArrowheads="1"/>
          </p:cNvSpPr>
          <p:nvPr/>
        </p:nvSpPr>
        <p:spPr bwMode="auto">
          <a:xfrm>
            <a:off x="457201" y="2785408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cs typeface="Arial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thuốc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37" name="Đường kết nối thẳng 36"/>
          <p:cNvCxnSpPr/>
          <p:nvPr/>
        </p:nvCxnSpPr>
        <p:spPr>
          <a:xfrm rot="5400000">
            <a:off x="1533878" y="4334954"/>
            <a:ext cx="282222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Đường kết nối thẳng 37"/>
          <p:cNvCxnSpPr/>
          <p:nvPr/>
        </p:nvCxnSpPr>
        <p:spPr>
          <a:xfrm rot="5400000">
            <a:off x="7212189" y="3716804"/>
            <a:ext cx="282222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Đường kết nối thẳng 41"/>
          <p:cNvCxnSpPr/>
          <p:nvPr/>
        </p:nvCxnSpPr>
        <p:spPr>
          <a:xfrm rot="5400000">
            <a:off x="5154789" y="4334954"/>
            <a:ext cx="282222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ình Chữ nhật 12"/>
          <p:cNvSpPr>
            <a:spLocks noChangeArrowheads="1"/>
          </p:cNvSpPr>
          <p:nvPr/>
        </p:nvSpPr>
        <p:spPr bwMode="auto">
          <a:xfrm>
            <a:off x="1143000" y="2102682"/>
            <a:ext cx="38443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endParaRPr lang="en-US" sz="40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8140"/>
            <a:ext cx="1205187" cy="1201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ỹ thuật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1249</TotalTime>
  <Words>1209</Words>
  <Application>Microsoft Office PowerPoint</Application>
  <PresentationFormat>On-screen Show (4:3)</PresentationFormat>
  <Paragraphs>95</Paragraphs>
  <Slides>34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4" baseType="lpstr">
      <vt:lpstr>MS Song</vt:lpstr>
      <vt:lpstr>.VnTimeH</vt:lpstr>
      <vt:lpstr>Arial</vt:lpstr>
      <vt:lpstr>Calibri</vt:lpstr>
      <vt:lpstr>Century Schoolbook</vt:lpstr>
      <vt:lpstr>Times New Roman</vt:lpstr>
      <vt:lpstr>VNI 15 Chops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526</cp:revision>
  <dcterms:created xsi:type="dcterms:W3CDTF">2014-08-25T14:59:45Z</dcterms:created>
  <dcterms:modified xsi:type="dcterms:W3CDTF">2021-08-08T14:16:00Z</dcterms:modified>
</cp:coreProperties>
</file>